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8" r:id="rId4"/>
    <p:sldMasterId id="2147483990" r:id="rId5"/>
  </p:sldMasterIdLst>
  <p:notesMasterIdLst>
    <p:notesMasterId r:id="rId7"/>
  </p:notesMasterIdLst>
  <p:handoutMasterIdLst>
    <p:handoutMasterId r:id="rId8"/>
  </p:handoutMasterIdLst>
  <p:sldIdLst>
    <p:sldId id="2147310156" r:id="rId6"/>
  </p:sldIdLst>
  <p:sldSz cx="12188825" cy="6858000"/>
  <p:notesSz cx="9144000" cy="6858000"/>
  <p:defaultTextStyle>
    <a:defPPr>
      <a:defRPr lang="en-US"/>
    </a:defPPr>
    <a:lvl1pPr>
      <a:defRPr sz="2000" b="1" cap="none" baseline="0">
        <a:solidFill>
          <a:schemeClr val="tx2"/>
        </a:solidFill>
      </a:defRPr>
    </a:lvl1pPr>
    <a:lvl2pPr marL="0" indent="0">
      <a:buFontTx/>
      <a:buNone/>
      <a:defRPr sz="1500">
        <a:solidFill>
          <a:schemeClr val="tx2"/>
        </a:solidFill>
      </a:defRPr>
    </a:lvl2pPr>
    <a:lvl3pPr marL="173038" indent="-173038">
      <a:spcBef>
        <a:spcPts val="1200"/>
      </a:spcBef>
      <a:buFont typeface="Arial" panose="020B0604020202020204" pitchFamily="34" charset="0"/>
      <a:buChar char="•"/>
      <a:defRPr sz="1500">
        <a:solidFill>
          <a:schemeClr val="tx2"/>
        </a:solidFill>
      </a:defRPr>
    </a:lvl3pPr>
    <a:lvl4pPr marL="347663" indent="-174625">
      <a:spcBef>
        <a:spcPts val="600"/>
      </a:spcBef>
      <a:buFont typeface="Arial" panose="020B0604020202020204" pitchFamily="34" charset="0"/>
      <a:buChar char="–"/>
      <a:defRPr sz="1500">
        <a:solidFill>
          <a:schemeClr val="tx2"/>
        </a:solidFill>
      </a:defRPr>
    </a:lvl4pPr>
    <a:lvl5pPr marL="509588" indent="-161925">
      <a:spcBef>
        <a:spcPts val="600"/>
      </a:spcBef>
      <a:buFont typeface="Arial" panose="020B0604020202020204" pitchFamily="34" charset="0"/>
      <a:buChar char="•"/>
      <a:defRPr sz="1500">
        <a:solidFill>
          <a:schemeClr val="tx2"/>
        </a:solidFill>
      </a:defRPr>
    </a:lvl5pPr>
    <a:lvl6pPr marL="682625" indent="-173038">
      <a:buFont typeface="Arial" panose="020B0604020202020204" pitchFamily="34" charset="0"/>
      <a:buChar char="–"/>
      <a:defRPr sz="1500" baseline="0"/>
    </a:lvl6pPr>
    <a:lvl7pPr marL="857250" indent="-174625">
      <a:spcBef>
        <a:spcPts val="600"/>
      </a:spcBef>
      <a:buFont typeface="Arial" panose="020B0604020202020204" pitchFamily="34" charset="0"/>
      <a:buChar char="•"/>
      <a:defRPr sz="1500" baseline="0">
        <a:solidFill>
          <a:schemeClr val="tx2"/>
        </a:solidFill>
      </a:defRPr>
    </a:lvl7pPr>
    <a:lvl8pPr marL="1030288" indent="-173038">
      <a:spcBef>
        <a:spcPts val="600"/>
      </a:spcBef>
      <a:buFont typeface="Arial" panose="020B0604020202020204" pitchFamily="34" charset="0"/>
      <a:buChar char="–"/>
      <a:defRPr sz="1500" baseline="0">
        <a:solidFill>
          <a:schemeClr val="tx2"/>
        </a:solidFill>
      </a:defRPr>
    </a:lvl8pPr>
    <a:lvl9pPr marL="1203325" indent="-173038">
      <a:spcBef>
        <a:spcPts val="600"/>
      </a:spcBef>
      <a:buFont typeface="Arial" panose="020B0604020202020204" pitchFamily="34" charset="0"/>
      <a:buChar char="•"/>
      <a:defRPr sz="1500" baseline="0">
        <a:solidFill>
          <a:schemeClr val="tx2"/>
        </a:solidFill>
      </a:defRPr>
    </a:lvl9pPr>
  </p:defaultTextStyle>
  <p:extLst>
    <p:ext uri="{521415D9-36F7-43E2-AB2F-B90AF26B5E84}">
      <p14:sectionLst xmlns:p14="http://schemas.microsoft.com/office/powerpoint/2010/main">
        <p14:section name="Default Section" id="{9E6F2FAB-6034-4A62-9C37-DE44072C9ECC}">
          <p14:sldIdLst/>
        </p14:section>
        <p14:section name="Default Section" id="{ABE438D4-E733-4348-8F15-F828C9D3513A}">
          <p14:sldIdLst/>
        </p14:section>
        <p14:section name="Untitled Section" id="{AED635C5-D2AC-406D-8317-B719966F1317}">
          <p14:sldIdLst>
            <p14:sldId id="21473101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289" userDrawn="1">
          <p15:clr>
            <a:srgbClr val="A4A3A4"/>
          </p15:clr>
        </p15:guide>
        <p15:guide id="2" orient="horz" pos="1137" userDrawn="1">
          <p15:clr>
            <a:srgbClr val="A4A3A4"/>
          </p15:clr>
        </p15:guide>
        <p15:guide id="3" orient="horz" pos="2926" userDrawn="1">
          <p15:clr>
            <a:srgbClr val="A4A3A4"/>
          </p15:clr>
        </p15:guide>
        <p15:guide id="4" orient="horz" pos="4112" userDrawn="1">
          <p15:clr>
            <a:srgbClr val="A4A3A4"/>
          </p15:clr>
        </p15:guide>
        <p15:guide id="5" pos="3839" userDrawn="1">
          <p15:clr>
            <a:srgbClr val="A4A3A4"/>
          </p15:clr>
        </p15:guide>
        <p15:guide id="6" pos="731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F29A4F-2364-4D23-B17F-90A869059CE6}" v="4" dt="2022-10-14T19:19:04.939"/>
  </p1510:revLst>
</p1510:revInfo>
</file>

<file path=ppt/tableStyles.xml><?xml version="1.0" encoding="utf-8"?>
<a:tblStyleLst xmlns:a="http://schemas.openxmlformats.org/drawingml/2006/main" def="{9F4BECD3-1946-49B8-A077-205F1168E22D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F4BECD3-1946-49B8-A077-205F1168E22D}" styleName="CVS Table 1">
    <a:wholeTbl>
      <a:tcTxStyle>
        <a:fontRef idx="minor">
          <a:prstClr val="black"/>
        </a:fontRef>
        <a:schemeClr val="tx2"/>
      </a:tcTxStyle>
      <a:tcStyle>
        <a:tcBdr>
          <a:left>
            <a:ln w="0" cmpd="sng">
              <a:noFill/>
            </a:ln>
          </a:left>
          <a:right>
            <a:ln w="0" cmpd="sng">
              <a:noFill/>
            </a:ln>
          </a:right>
          <a:top>
            <a:ln w="0" cmpd="sng">
              <a:noFill/>
            </a:ln>
          </a:top>
          <a:bottom>
            <a:ln w="0" cmpd="sng">
              <a:noFill/>
            </a:ln>
          </a:bottom>
          <a:insideH>
            <a:ln w="12700" cmpd="sng">
              <a:solidFill>
                <a:schemeClr val="bg2"/>
              </a:solidFill>
            </a:ln>
          </a:insideH>
          <a:insideV>
            <a:ln w="0" cmpd="sng">
              <a:noFill/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tx2"/>
      </a:tcTxStyle>
      <a:tcStyle>
        <a:tcBdr/>
        <a:fill>
          <a:solidFill>
            <a:srgbClr val="E9E9E9"/>
          </a:solidFill>
        </a:fill>
      </a:tcStyle>
    </a:lastCol>
    <a:firstCol>
      <a:tcTxStyle b="on">
        <a:fontRef idx="minor">
          <a:prstClr val="black"/>
        </a:fontRef>
        <a:schemeClr val="tx2"/>
      </a:tcTxStyle>
      <a:tcStyle>
        <a:tcBdr/>
      </a:tcStyle>
    </a:firstCol>
    <a:lastRow>
      <a:tcTxStyle b="on">
        <a:fontRef idx="minor">
          <a:prstClr val="black"/>
        </a:fontRef>
        <a:schemeClr val="tx2"/>
      </a:tcTxStyle>
      <a:tcStyle>
        <a:tcBdr/>
        <a:fill>
          <a:solidFill>
            <a:srgbClr val="E9E9E9"/>
          </a:solidFill>
        </a:fill>
      </a:tcStyle>
    </a:lastRow>
    <a:firstRow>
      <a:tcTxStyle b="on">
        <a:fontRef idx="minor">
          <a:prstClr val="black"/>
        </a:fontRef>
        <a:schemeClr val="tx2"/>
      </a:tcTxStyle>
      <a:tcStyle>
        <a:tcBdr>
          <a:bottom>
            <a:ln w="12700" cmpd="sng">
              <a:solidFill>
                <a:schemeClr val="accent6"/>
              </a:solidFill>
            </a:ln>
          </a:bottom>
        </a:tcBdr>
      </a:tcStyle>
    </a:firstRow>
  </a:tblStyle>
  <a:tblStyle styleId="{C0B4EDBA-67D5-4435-A0B7-D5753C67F26B}" styleName="CVS Table 2">
    <a:wholeTbl>
      <a:tcTxStyle>
        <a:fontRef idx="minor">
          <a:prstClr val="black"/>
        </a:fontRef>
        <a:schemeClr val="tx2"/>
      </a:tcTxStyle>
      <a:tcStyle>
        <a:tcBdr>
          <a:left>
            <a:ln w="0" cmpd="sng">
              <a:noFill/>
            </a:ln>
          </a:left>
          <a:right>
            <a:ln w="0" cmpd="sng">
              <a:noFill/>
            </a:ln>
          </a:right>
          <a:top>
            <a:ln w="0" cmpd="sng">
              <a:noFill/>
            </a:ln>
          </a:top>
          <a:bottom>
            <a:ln w="0" cmpd="sng">
              <a:noFill/>
            </a:ln>
          </a:bottom>
          <a:insideH>
            <a:ln w="12700" cmpd="sng">
              <a:solidFill>
                <a:schemeClr val="bg2"/>
              </a:solidFill>
            </a:ln>
          </a:insideH>
          <a:insideV>
            <a:ln w="0" cmpd="sng">
              <a:noFill/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tx2"/>
      </a:tcTxStyle>
      <a:tcStyle>
        <a:tcBdr/>
        <a:fill>
          <a:solidFill>
            <a:srgbClr val="E9E9E9"/>
          </a:solidFill>
        </a:fill>
      </a:tcStyle>
    </a:lastCol>
    <a:firstCol>
      <a:tcTxStyle b="on">
        <a:fontRef idx="minor">
          <a:prstClr val="black"/>
        </a:fontRef>
        <a:schemeClr val="tx2"/>
      </a:tcTxStyle>
      <a:tcStyle>
        <a:tcBdr/>
      </a:tcStyle>
    </a:firstCol>
    <a:lastRow>
      <a:tcTxStyle b="on">
        <a:fontRef idx="minor">
          <a:prstClr val="black"/>
        </a:fontRef>
        <a:schemeClr val="tx2"/>
      </a:tcTxStyle>
      <a:tcStyle>
        <a:tcBdr/>
        <a:fill>
          <a:solidFill>
            <a:srgbClr val="E9E9E9"/>
          </a:solidFill>
        </a:fill>
      </a:tcStyle>
    </a:lastRow>
    <a:firstRow>
      <a:tcTxStyle b="on">
        <a:fontRef idx="minor">
          <a:prstClr val="black"/>
        </a:fontRef>
        <a:schemeClr val="tx2"/>
      </a:tcTxStyle>
      <a:tcStyle>
        <a:tcBdr>
          <a:bottom>
            <a:ln w="12700" cmpd="sng">
              <a:solidFill>
                <a:schemeClr val="accent2"/>
              </a:solidFill>
            </a:ln>
          </a:bottom>
        </a:tcBdr>
      </a:tcStyle>
    </a:firstRow>
  </a:tblStyle>
  <a:tblStyle styleId="{16486439-AC5F-4A27-B78C-A0BE22C8523E}" styleName="CVS Table 3">
    <a:wholeTbl>
      <a:tcTxStyle>
        <a:fontRef idx="minor">
          <a:prstClr val="black"/>
        </a:fontRef>
        <a:schemeClr val="tx2"/>
      </a:tcTxStyle>
      <a:tcStyle>
        <a:tcBdr>
          <a:left>
            <a:ln w="0" cmpd="sng">
              <a:noFill/>
            </a:ln>
          </a:left>
          <a:right>
            <a:ln w="0" cmpd="sng">
              <a:noFill/>
            </a:ln>
          </a:right>
          <a:top>
            <a:ln w="0" cmpd="sng">
              <a:noFill/>
            </a:ln>
          </a:top>
          <a:bottom>
            <a:ln w="0" cmpd="sng">
              <a:noFill/>
            </a:ln>
          </a:bottom>
          <a:insideH>
            <a:ln w="12700" cmpd="sng">
              <a:solidFill>
                <a:schemeClr val="bg2"/>
              </a:solidFill>
            </a:ln>
          </a:insideH>
          <a:insideV>
            <a:ln w="0" cmpd="sng">
              <a:noFill/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tx2"/>
      </a:tcTxStyle>
      <a:tcStyle>
        <a:tcBdr/>
        <a:fill>
          <a:solidFill>
            <a:srgbClr val="E9E9E9"/>
          </a:solidFill>
        </a:fill>
      </a:tcStyle>
    </a:lastCol>
    <a:firstCol>
      <a:tcTxStyle b="on">
        <a:fontRef idx="minor">
          <a:prstClr val="black"/>
        </a:fontRef>
        <a:schemeClr val="tx2"/>
      </a:tcTxStyle>
      <a:tcStyle>
        <a:tcBdr/>
      </a:tcStyle>
    </a:firstCol>
    <a:lastRow>
      <a:tcTxStyle b="on">
        <a:fontRef idx="minor">
          <a:prstClr val="black"/>
        </a:fontRef>
        <a:schemeClr val="tx2"/>
      </a:tcTxStyle>
      <a:tcStyle>
        <a:tcBdr/>
        <a:fill>
          <a:solidFill>
            <a:srgbClr val="E9E9E9"/>
          </a:solidFill>
        </a:fill>
      </a:tcStyle>
    </a:lastRow>
    <a:firstRow>
      <a:tcTxStyle b="on">
        <a:fontRef idx="minor">
          <a:prstClr val="red"/>
        </a:fontRef>
        <a:schemeClr val="accent2"/>
      </a:tcTxStyle>
      <a:tcStyle>
        <a:tcBdr>
          <a:bottom>
            <a:ln w="12700" cmpd="sng">
              <a:solidFill>
                <a:schemeClr val="accent6"/>
              </a:solidFill>
            </a:ln>
          </a:bottom>
        </a:tcBdr>
      </a:tcStyle>
    </a:firstRow>
  </a:tblStyle>
  <a:tblStyle styleId="{45550388-6236-4824-97A7-F25172F56FC5}" styleName="CVS Table 4">
    <a:wholeTbl>
      <a:tcTxStyle>
        <a:fontRef idx="minor">
          <a:prstClr val="black"/>
        </a:fontRef>
        <a:schemeClr val="tx2"/>
      </a:tcTxStyle>
      <a:tcStyle>
        <a:tcBdr>
          <a:left>
            <a:ln w="0" cmpd="sng">
              <a:noFill/>
            </a:ln>
          </a:left>
          <a:right>
            <a:ln w="0" cmpd="sng">
              <a:noFill/>
            </a:ln>
          </a:right>
          <a:top>
            <a:ln w="0" cmpd="sng">
              <a:noFill/>
            </a:ln>
          </a:top>
          <a:bottom>
            <a:ln w="0" cmpd="sng">
              <a:noFill/>
            </a:ln>
          </a:bottom>
          <a:insideH>
            <a:ln w="12700" cmpd="sng">
              <a:solidFill>
                <a:schemeClr val="bg2"/>
              </a:solidFill>
            </a:ln>
          </a:insideH>
          <a:insideV>
            <a:ln w="0" cmpd="sng">
              <a:noFill/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tx2"/>
      </a:tcTxStyle>
      <a:tcStyle>
        <a:tcBdr/>
        <a:fill>
          <a:solidFill>
            <a:srgbClr val="E9E9E9"/>
          </a:solidFill>
        </a:fill>
      </a:tcStyle>
    </a:lastCol>
    <a:firstCol>
      <a:tcTxStyle b="on">
        <a:fontRef idx="minor">
          <a:prstClr val="black"/>
        </a:fontRef>
        <a:schemeClr val="tx2"/>
      </a:tcTxStyle>
      <a:tcStyle>
        <a:tcBdr/>
      </a:tcStyle>
    </a:firstCol>
    <a:lastRow>
      <a:tcTxStyle b="on">
        <a:fontRef idx="minor">
          <a:prstClr val="black"/>
        </a:fontRef>
        <a:schemeClr val="tx2"/>
      </a:tcTxStyle>
      <a:tcStyle>
        <a:tcBdr/>
        <a:fill>
          <a:solidFill>
            <a:srgbClr val="E9E9E9"/>
          </a:solidFill>
        </a:fill>
      </a:tcStyle>
    </a:lastRow>
    <a:firstRow>
      <a:tcTxStyle b="on">
        <a:fontRef idx="minor">
          <a:prstClr val="blue"/>
        </a:fontRef>
        <a:srgbClr val="0A4B8C"/>
      </a:tcTxStyle>
      <a:tcStyle>
        <a:tcBdr>
          <a:bottom>
            <a:ln w="12700" cmpd="sng">
              <a:solidFill>
                <a:schemeClr val="accent6"/>
              </a:solidFill>
            </a:ln>
          </a:bottom>
        </a:tcBdr>
      </a:tcStyle>
    </a:firstRow>
  </a:tblStyle>
  <a:tblStyle styleId="{2268F375-FF24-489F-8BCC-F0714B050B05}" styleName="CVS Table 5">
    <a:wholeTbl>
      <a:tcTxStyle>
        <a:fontRef idx="minor">
          <a:prstClr val="black"/>
        </a:fontRef>
        <a:schemeClr val="tx2"/>
      </a:tcTxStyle>
      <a:tcStyle>
        <a:tcBdr>
          <a:left>
            <a:ln w="0" cmpd="sng">
              <a:noFill/>
            </a:ln>
          </a:left>
          <a:right>
            <a:ln w="0" cmpd="sng">
              <a:noFill/>
            </a:ln>
          </a:right>
          <a:top>
            <a:ln w="0" cmpd="sng">
              <a:noFill/>
            </a:ln>
          </a:top>
          <a:bottom>
            <a:ln w="0" cmpd="sng">
              <a:noFill/>
            </a:ln>
          </a:bottom>
          <a:insideH>
            <a:ln w="12700" cmpd="sng">
              <a:solidFill>
                <a:schemeClr val="bg2"/>
              </a:solidFill>
            </a:ln>
          </a:insideH>
          <a:insideV>
            <a:ln w="0" cmpd="sng">
              <a:noFill/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  <a:fill>
          <a:solidFill>
            <a:srgbClr val="E9E9E9"/>
          </a:solidFill>
        </a:fill>
      </a:tcStyle>
    </a:band2H>
    <a:band1V>
      <a:tcStyle>
        <a:tcBdr/>
      </a:tcStyle>
    </a:band1V>
    <a:band2V>
      <a:tcStyle>
        <a:tcBdr/>
        <a:fill>
          <a:solidFill>
            <a:srgbClr val="E9E9E9"/>
          </a:solidFill>
        </a:fill>
      </a:tcStyle>
    </a:band2V>
    <a:lastCol>
      <a:tcStyle>
        <a:tcBdr/>
      </a:tcStyle>
    </a:lastCol>
    <a:firstCol>
      <a:tcTxStyle b="on">
        <a:fontRef idx="minor">
          <a:prstClr val="black"/>
        </a:fontRef>
        <a:schemeClr val="tx2"/>
      </a:tcTxStyle>
      <a:tcStyle>
        <a:tcBdr/>
      </a:tcStyle>
    </a:firstCol>
    <a:lastRow>
      <a:tcTxStyle b="on">
        <a:fontRef idx="minor">
          <a:prstClr val="brown"/>
        </a:fontRef>
        <a:schemeClr val="accent1"/>
      </a:tcTxStyle>
      <a:tcStyle>
        <a:tcBdr/>
      </a:tcStyle>
    </a:lastRow>
    <a:firstRow>
      <a:tcTxStyle b="on">
        <a:fontRef idx="minor">
          <a:prstClr val="black"/>
        </a:fontRef>
        <a:schemeClr val="tx2"/>
      </a:tcTxStyle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solidFill>
            <a:srgbClr val="E9E9E9"/>
          </a:solidFill>
        </a:fill>
      </a:tcStyle>
    </a:firstRow>
  </a:tblStyle>
  <a:tblStyle styleId="{5B16CA05-3835-4193-AC71-686F5E0D2453}" styleName="CVS Table 6">
    <a:wholeTbl>
      <a:tcTxStyle>
        <a:fontRef idx="minor">
          <a:prstClr val="black"/>
        </a:fontRef>
        <a:schemeClr val="tx2"/>
      </a:tcTxStyle>
      <a:tcStyle>
        <a:tcBdr>
          <a:left>
            <a:ln w="0" cmpd="sng">
              <a:noFill/>
            </a:ln>
          </a:left>
          <a:right>
            <a:ln w="0" cmpd="sng">
              <a:noFill/>
            </a:ln>
          </a:right>
          <a:top>
            <a:ln w="0" cmpd="sng">
              <a:noFill/>
            </a:ln>
          </a:top>
          <a:bottom>
            <a:ln w="0" cmpd="sng">
              <a:noFill/>
            </a:ln>
          </a:bottom>
          <a:insideH>
            <a:ln w="12700" cmpd="sng">
              <a:solidFill>
                <a:schemeClr val="bg2"/>
              </a:solidFill>
            </a:ln>
          </a:insideH>
          <a:insideV>
            <a:ln w="0" cmpd="sng">
              <a:noFill/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  <a:fill>
          <a:solidFill>
            <a:srgbClr val="E9E9E9"/>
          </a:solidFill>
        </a:fill>
      </a:tcStyle>
    </a:band2H>
    <a:band1V>
      <a:tcStyle>
        <a:tcBdr/>
      </a:tcStyle>
    </a:band1V>
    <a:band2V>
      <a:tcStyle>
        <a:tcBdr/>
        <a:fill>
          <a:solidFill>
            <a:srgbClr val="E9E9E9"/>
          </a:solidFill>
        </a:fill>
      </a:tcStyle>
    </a:band2V>
    <a:lastCol>
      <a:tcStyle>
        <a:tcBdr/>
      </a:tcStyle>
    </a:lastCol>
    <a:firstCol>
      <a:tcTxStyle b="on">
        <a:fontRef idx="minor">
          <a:prstClr val="black"/>
        </a:fontRef>
        <a:schemeClr val="tx2"/>
      </a:tcTxStyle>
      <a:tcStyle>
        <a:tcBdr/>
      </a:tcStyle>
    </a:firstCol>
    <a:lastRow>
      <a:tcTxStyle b="on">
        <a:fontRef idx="minor">
          <a:prstClr val="black"/>
        </a:fontRef>
        <a:schemeClr val="tx2"/>
      </a:tcTxStyle>
      <a:tcStyle>
        <a:tcBdr/>
      </a:tcStyle>
    </a:lastRow>
    <a:firstRow>
      <a:tcTxStyle b="on">
        <a:fontRef idx="minor">
          <a:prstClr val="black"/>
        </a:fontRef>
        <a:schemeClr val="tx2"/>
      </a:tcTxStyle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solidFill>
            <a:srgbClr val="E9E9E9"/>
          </a:solidFill>
        </a:fill>
      </a:tcStyle>
    </a:firstRow>
  </a:tblStyle>
  <a:tblStyle styleId="{FA0B3A61-A383-473F-9F12-C45DFEE99176}" styleName="CVS Table 7">
    <a:wholeTbl>
      <a:tcTxStyle>
        <a:fontRef idx="minor">
          <a:prstClr val="black"/>
        </a:fontRef>
        <a:schemeClr val="tx2"/>
      </a:tcTxStyle>
      <a:tcStyle>
        <a:tcBdr>
          <a:left>
            <a:ln w="0" cmpd="sng">
              <a:noFill/>
            </a:ln>
          </a:left>
          <a:right>
            <a:ln w="0" cmpd="sng">
              <a:noFill/>
            </a:ln>
          </a:right>
          <a:top>
            <a:ln w="0" cmpd="sng">
              <a:noFill/>
            </a:ln>
          </a:top>
          <a:bottom>
            <a:ln w="0" cmpd="sng">
              <a:noFill/>
            </a:ln>
          </a:bottom>
          <a:insideH>
            <a:ln w="12700" cmpd="sng">
              <a:solidFill>
                <a:schemeClr val="bg2"/>
              </a:solidFill>
            </a:ln>
          </a:insideH>
          <a:insideV>
            <a:ln w="0" cmpd="sng">
              <a:noFill/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  <a:fill>
          <a:solidFill>
            <a:srgbClr val="E9E9E9"/>
          </a:solidFill>
        </a:fill>
      </a:tcStyle>
    </a:band2H>
    <a:band1V>
      <a:tcStyle>
        <a:tcBdr/>
      </a:tcStyle>
    </a:band1V>
    <a:band2V>
      <a:tcStyle>
        <a:tcBdr/>
        <a:fill>
          <a:solidFill>
            <a:srgbClr val="E9E9E9"/>
          </a:solidFill>
        </a:fill>
      </a:tcStyle>
    </a:band2V>
    <a:lastCol>
      <a:tcStyle>
        <a:tcBdr/>
      </a:tcStyle>
    </a:lastCol>
    <a:firstCol>
      <a:tcTxStyle b="on">
        <a:fontRef idx="minor">
          <a:prstClr val="black"/>
        </a:fontRef>
        <a:schemeClr val="tx2"/>
      </a:tcTxStyle>
      <a:tcStyle>
        <a:tcBdr/>
      </a:tcStyle>
    </a:firstCol>
    <a:lastRow>
      <a:tcTxStyle b="on">
        <a:fontRef idx="minor">
          <a:prstClr val="black"/>
        </a:fontRef>
        <a:schemeClr val="tx2"/>
      </a:tcTxStyle>
      <a:tcStyle>
        <a:tcBdr/>
      </a:tcStyle>
    </a:lastRow>
    <a:firstRow>
      <a:tcTxStyle b="on">
        <a:fontRef idx="minor">
          <a:prstClr val="blue"/>
        </a:fontRef>
        <a:srgbClr val="0A4B8C"/>
      </a:tcTxStyle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solidFill>
            <a:srgbClr val="E9E9E9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2042" autoAdjust="0"/>
  </p:normalViewPr>
  <p:slideViewPr>
    <p:cSldViewPr snapToGrid="0">
      <p:cViewPr varScale="1">
        <p:scale>
          <a:sx n="106" d="100"/>
          <a:sy n="106" d="100"/>
        </p:scale>
        <p:origin x="780" y="102"/>
      </p:cViewPr>
      <p:guideLst>
        <p:guide orient="horz" pos="1289"/>
        <p:guide orient="horz" pos="1137"/>
        <p:guide orient="horz" pos="2926"/>
        <p:guide orient="horz" pos="4112"/>
        <p:guide pos="3839"/>
        <p:guide pos="7319"/>
      </p:guideLst>
    </p:cSldViewPr>
  </p:slideViewPr>
  <p:outlineViewPr>
    <p:cViewPr>
      <p:scale>
        <a:sx n="33" d="100"/>
        <a:sy n="33" d="100"/>
      </p:scale>
      <p:origin x="0" y="-73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1474" y="77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1000" dirty="0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41AEF-3112-6549-914A-E0D9B60F40EA}" type="datetimeFigureOut">
              <a:rPr lang="en-US" sz="1000" smtClean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2/9/2023</a:t>
            </a:fld>
            <a:endParaRPr lang="en-US" sz="1000" dirty="0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sz="1000" dirty="0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93638-C25A-9844-8D5B-B0309EC5F961}" type="slidenum">
              <a:rPr lang="en-US" sz="1000" smtClean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‹#›</a:t>
            </a:fld>
            <a:endParaRPr lang="en-US" sz="1000" dirty="0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834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EC2C7003-A6A9-A249-88AD-8CFDA7DED64B}" type="datetimeFigureOut">
              <a:rPr lang="en-US" smtClean="0"/>
              <a:pPr/>
              <a:t>2/9/2023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50AD15A5-6128-B84F-818D-8AA5BDD9AF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69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2"/>
        </a:solidFill>
        <a:latin typeface="+mn-lt"/>
        <a:ea typeface="+mn-ea"/>
        <a:cs typeface="Arial" panose="020B0604020202020204" pitchFamily="34" charset="0"/>
      </a:defRPr>
    </a:lvl1pPr>
    <a:lvl2pPr marL="457200" algn="l" defTabSz="457200" rtl="0" eaLnBrk="1" latinLnBrk="0" hangingPunct="1">
      <a:defRPr sz="1200" kern="1200">
        <a:solidFill>
          <a:schemeClr val="tx2"/>
        </a:solidFill>
        <a:latin typeface="+mn-lt"/>
        <a:ea typeface="+mn-ea"/>
        <a:cs typeface="Arial" panose="020B0604020202020204" pitchFamily="34" charset="0"/>
      </a:defRPr>
    </a:lvl2pPr>
    <a:lvl3pPr marL="914400" algn="l" defTabSz="457200" rtl="0" eaLnBrk="1" latinLnBrk="0" hangingPunct="1">
      <a:defRPr sz="1200" kern="1200">
        <a:solidFill>
          <a:schemeClr val="tx2"/>
        </a:solidFill>
        <a:latin typeface="+mn-lt"/>
        <a:ea typeface="+mn-ea"/>
        <a:cs typeface="Arial" panose="020B0604020202020204" pitchFamily="34" charset="0"/>
      </a:defRPr>
    </a:lvl3pPr>
    <a:lvl4pPr marL="1371600" algn="l" defTabSz="457200" rtl="0" eaLnBrk="1" latinLnBrk="0" hangingPunct="1">
      <a:defRPr sz="1200" kern="1200">
        <a:solidFill>
          <a:schemeClr val="tx2"/>
        </a:solidFill>
        <a:latin typeface="+mn-lt"/>
        <a:ea typeface="+mn-ea"/>
        <a:cs typeface="Arial" panose="020B0604020202020204" pitchFamily="34" charset="0"/>
      </a:defRPr>
    </a:lvl4pPr>
    <a:lvl5pPr marL="1828800" algn="l" defTabSz="457200" rtl="0" eaLnBrk="1" latinLnBrk="0" hangingPunct="1">
      <a:defRPr sz="1200" kern="1200">
        <a:solidFill>
          <a:schemeClr val="tx2"/>
        </a:solidFill>
        <a:latin typeface="+mn-lt"/>
        <a:ea typeface="+mn-ea"/>
        <a:cs typeface="Arial" panose="020B0604020202020204" pitchFamily="34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F59B8239-9AF6-463E-B0FF-E25928D1E5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Main message: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CVS Health Sans"/>
                <a:ea typeface="Calibri" panose="020F0502020204030204" pitchFamily="34" charset="0"/>
                <a:cs typeface="Times New Roman" panose="02020603050405020304" pitchFamily="18" charset="0"/>
              </a:rPr>
              <a:t>For any oral evaluation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CVS Health Sans"/>
                <a:ea typeface="Calibri" panose="020F0502020204030204" pitchFamily="34" charset="0"/>
                <a:cs typeface="Times New Roman" panose="02020603050405020304" pitchFamily="18" charset="0"/>
              </a:rPr>
              <a:t>covered under our dental plans, the benefit is the same in a tele-dentistry setting as it is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CVS Health Sans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CVS Health Sans"/>
                <a:ea typeface="Calibri" panose="020F0502020204030204" pitchFamily="34" charset="0"/>
                <a:cs typeface="Times New Roman" panose="02020603050405020304" pitchFamily="18" charset="0"/>
              </a:rPr>
              <a:t>in a traditional dental care setting and is subject to plan frequency limits, just like an office visit.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00"/>
              </a:highlight>
              <a:uLnTx/>
              <a:uFillTx/>
              <a:latin typeface="CVS Health Sans"/>
              <a:ea typeface="Calibri" panose="020F0502020204030204" pitchFamily="34" charset="0"/>
              <a:cs typeface="+mn-cs"/>
            </a:endParaRP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-1587" y="0"/>
            <a:ext cx="12191999" cy="6858000"/>
          </a:xfrm>
          <a:solidFill>
            <a:schemeClr val="bg1">
              <a:lumMod val="75000"/>
            </a:schemeClr>
          </a:solidFill>
        </p:spPr>
        <p:txBody>
          <a:bodyPr rIns="457200"/>
          <a:lstStyle>
            <a:lvl1pPr algn="r">
              <a:defRPr sz="2000" b="1" baseline="0">
                <a:solidFill>
                  <a:schemeClr val="bg1"/>
                </a:solidFill>
              </a:defRPr>
            </a:lvl1pPr>
          </a:lstStyle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Click icon to add picture</a:t>
            </a:r>
          </a:p>
        </p:txBody>
      </p:sp>
      <p:sp>
        <p:nvSpPr>
          <p:cNvPr id="29" name="Title 1"/>
          <p:cNvSpPr>
            <a:spLocks noGrp="1"/>
          </p:cNvSpPr>
          <p:nvPr>
            <p:ph type="ctrTitle" hasCustomPrompt="1"/>
          </p:nvPr>
        </p:nvSpPr>
        <p:spPr>
          <a:xfrm>
            <a:off x="568670" y="850392"/>
            <a:ext cx="4178808" cy="5157216"/>
          </a:xfrm>
          <a:solidFill>
            <a:schemeClr val="accent2">
              <a:alpha val="80000"/>
            </a:schemeClr>
          </a:solidFill>
        </p:spPr>
        <p:txBody>
          <a:bodyPr lIns="402336" tIns="457200" rIns="365760" bIns="182880" anchor="t">
            <a:no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 here</a:t>
            </a:r>
          </a:p>
        </p:txBody>
      </p:sp>
      <p:cxnSp>
        <p:nvCxnSpPr>
          <p:cNvPr id="13" name="Straight Connector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16726" y="2679062"/>
            <a:ext cx="393596" cy="0"/>
          </a:xfrm>
          <a:prstGeom prst="line">
            <a:avLst/>
          </a:prstGeom>
          <a:ln w="254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991707" y="3063240"/>
            <a:ext cx="3282696" cy="1262324"/>
          </a:xfrm>
        </p:spPr>
        <p:txBody>
          <a:bodyPr/>
          <a:lstStyle>
            <a:lvl1pPr>
              <a:defRPr sz="15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spcAft>
                <a:spcPts val="2400"/>
              </a:spcAft>
              <a:buFontTx/>
              <a:buNone/>
              <a:defRPr sz="1300">
                <a:solidFill>
                  <a:schemeClr val="bg1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Presenter name</a:t>
            </a:r>
          </a:p>
          <a:p>
            <a:pPr lvl="1"/>
            <a:r>
              <a:rPr lang="en-US" dirty="0"/>
              <a:t>Presenter title</a:t>
            </a:r>
          </a:p>
          <a:p>
            <a:pPr lvl="2"/>
            <a:r>
              <a:rPr lang="en-US" dirty="0"/>
              <a:t>Date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BA6A499F-9625-47BC-9F31-4425227F0A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5654" y="5196313"/>
            <a:ext cx="1625360" cy="321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787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right red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5">
            <a:extLst>
              <a:ext uri="{FF2B5EF4-FFF2-40B4-BE49-F238E27FC236}">
                <a16:creationId xmlns:a16="http://schemas.microsoft.com/office/drawing/2014/main" id="{A4D12A02-A360-46A7-8D87-07E27C95D1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4048" y="384048"/>
            <a:ext cx="11430000" cy="5724144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231775" indent="0" algn="l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5028E0-B9C4-4F1E-B493-C01E099850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4412" y="0"/>
            <a:ext cx="5321808" cy="5724144"/>
          </a:xfrm>
          <a:solidFill>
            <a:schemeClr val="accent2">
              <a:alpha val="80000"/>
            </a:schemeClr>
          </a:solidFill>
        </p:spPr>
        <p:txBody>
          <a:bodyPr lIns="566928" tIns="822960" rIns="182880" bIns="182880" anchor="t"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BB2D2B8-9FB8-4A09-A965-EDE29B294B69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>
          <a:xfrm>
            <a:off x="6665976" y="2103120"/>
            <a:ext cx="4114800" cy="3154680"/>
          </a:xfrm>
        </p:spPr>
        <p:txBody>
          <a:bodyPr/>
          <a:lstStyle>
            <a:lvl1pPr>
              <a:defRPr sz="1500" cap="none" baseline="0">
                <a:solidFill>
                  <a:schemeClr val="bg1"/>
                </a:solidFill>
              </a:defRPr>
            </a:lvl1pPr>
            <a:lvl2pPr marL="171450" indent="-171450">
              <a:defRPr sz="1500">
                <a:solidFill>
                  <a:schemeClr val="bg1"/>
                </a:solidFill>
              </a:defRPr>
            </a:lvl2pPr>
            <a:lvl3pPr marL="347663" indent="-176213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bg1"/>
                </a:solidFill>
              </a:defRPr>
            </a:lvl3pPr>
            <a:lvl4pPr marL="509588" indent="-161925">
              <a:spcBef>
                <a:spcPts val="600"/>
              </a:spcBef>
              <a:defRPr sz="1500">
                <a:solidFill>
                  <a:schemeClr val="bg1"/>
                </a:solidFill>
              </a:defRPr>
            </a:lvl4pPr>
            <a:lvl5pPr marL="682625" indent="-173038">
              <a:spcBef>
                <a:spcPts val="600"/>
              </a:spcBef>
              <a:defRPr sz="1500">
                <a:solidFill>
                  <a:schemeClr val="bg1"/>
                </a:solidFill>
              </a:defRPr>
            </a:lvl5pPr>
            <a:lvl6pPr marL="857250" indent="-174625">
              <a:defRPr sz="1500">
                <a:solidFill>
                  <a:schemeClr val="bg1"/>
                </a:solidFill>
              </a:defRPr>
            </a:lvl6pPr>
            <a:lvl7pPr marL="1030288" indent="-173038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bg1"/>
                </a:solidFill>
              </a:defRPr>
            </a:lvl7pPr>
            <a:lvl8pPr marL="1203325" indent="-174625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bg1"/>
                </a:solidFill>
              </a:defRPr>
            </a:lvl8pPr>
            <a:lvl9pPr marL="1377950" indent="-174625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First-level bullet</a:t>
            </a:r>
          </a:p>
          <a:p>
            <a:pPr lvl="2"/>
            <a:r>
              <a:rPr lang="en-US" dirty="0"/>
              <a:t>Second-level bullet</a:t>
            </a:r>
          </a:p>
          <a:p>
            <a:pPr lvl="3"/>
            <a:r>
              <a:rPr lang="en-US" dirty="0"/>
              <a:t>Third-level bullet</a:t>
            </a:r>
          </a:p>
          <a:p>
            <a:pPr lvl="4"/>
            <a:r>
              <a:rPr lang="en-US" dirty="0"/>
              <a:t>Fourth-level bullet</a:t>
            </a:r>
          </a:p>
          <a:p>
            <a:pPr lvl="5"/>
            <a:r>
              <a:rPr lang="en-US" dirty="0"/>
              <a:t>Fifth-level bullet</a:t>
            </a:r>
          </a:p>
          <a:p>
            <a:pPr lvl="6"/>
            <a:r>
              <a:rPr lang="en-US" dirty="0"/>
              <a:t>Sixth-level bullet</a:t>
            </a:r>
          </a:p>
          <a:p>
            <a:pPr lvl="7"/>
            <a:r>
              <a:rPr lang="en-US" dirty="0"/>
              <a:t>Seventh-level bullet</a:t>
            </a:r>
          </a:p>
          <a:p>
            <a:pPr lvl="8"/>
            <a:r>
              <a:rPr lang="en-US" dirty="0"/>
              <a:t>Eighth-level bullet</a:t>
            </a:r>
          </a:p>
        </p:txBody>
      </p:sp>
    </p:spTree>
    <p:extLst>
      <p:ext uri="{BB962C8B-B14F-4D97-AF65-F5344CB8AC3E}">
        <p14:creationId xmlns:p14="http://schemas.microsoft.com/office/powerpoint/2010/main" val="2091082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left whit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5">
            <a:extLst>
              <a:ext uri="{FF2B5EF4-FFF2-40B4-BE49-F238E27FC236}">
                <a16:creationId xmlns:a16="http://schemas.microsoft.com/office/drawing/2014/main" id="{3D055086-58AC-42CE-888E-C815208128D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4048" y="384048"/>
            <a:ext cx="11430000" cy="5724144"/>
          </a:xfrm>
          <a:solidFill>
            <a:schemeClr val="bg1">
              <a:lumMod val="75000"/>
            </a:schemeClr>
          </a:solidFill>
        </p:spPr>
        <p:txBody>
          <a:bodyPr rIns="228600"/>
          <a:lstStyle>
            <a:lvl1pPr algn="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FE6573A-5FD6-4334-99D2-D89E563A34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7240" y="0"/>
            <a:ext cx="5317172" cy="5724144"/>
          </a:xfrm>
          <a:solidFill>
            <a:srgbClr val="FFFFFF">
              <a:alpha val="89804"/>
            </a:srgbClr>
          </a:solidFill>
        </p:spPr>
        <p:txBody>
          <a:bodyPr lIns="566928" tIns="822960" rIns="182880" bIns="182880" anchor="t">
            <a:noAutofit/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C96A496-EE5B-40C6-8F1E-8D08A089A294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>
          <a:xfrm>
            <a:off x="1344168" y="2103120"/>
            <a:ext cx="4114800" cy="3154680"/>
          </a:xfrm>
        </p:spPr>
        <p:txBody>
          <a:bodyPr/>
          <a:lstStyle>
            <a:lvl1pPr>
              <a:defRPr sz="1500" cap="none" baseline="0">
                <a:solidFill>
                  <a:schemeClr val="tx2"/>
                </a:solidFill>
              </a:defRPr>
            </a:lvl1pPr>
            <a:lvl2pPr marL="171450" indent="-171450">
              <a:defRPr sz="1500">
                <a:solidFill>
                  <a:schemeClr val="tx2"/>
                </a:solidFill>
              </a:defRPr>
            </a:lvl2pPr>
            <a:lvl3pPr marL="347663" indent="-176213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3pPr>
            <a:lvl4pPr marL="509588" indent="-161925">
              <a:spcBef>
                <a:spcPts val="600"/>
              </a:spcBef>
              <a:defRPr sz="1500">
                <a:solidFill>
                  <a:schemeClr val="tx2"/>
                </a:solidFill>
              </a:defRPr>
            </a:lvl4pPr>
            <a:lvl5pPr marL="682625" indent="-173038">
              <a:spcBef>
                <a:spcPts val="600"/>
              </a:spcBef>
              <a:defRPr sz="1500">
                <a:solidFill>
                  <a:schemeClr val="tx2"/>
                </a:solidFill>
              </a:defRPr>
            </a:lvl5pPr>
            <a:lvl6pPr marL="857250" indent="-174625">
              <a:defRPr sz="1500">
                <a:solidFill>
                  <a:schemeClr val="tx2"/>
                </a:solidFill>
              </a:defRPr>
            </a:lvl6pPr>
            <a:lvl7pPr marL="1030288" indent="-173038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tx2"/>
                </a:solidFill>
              </a:defRPr>
            </a:lvl7pPr>
            <a:lvl8pPr marL="1203325" indent="-174625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8pPr>
            <a:lvl9pPr marL="1377950" indent="-174625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First-level bullet</a:t>
            </a:r>
          </a:p>
          <a:p>
            <a:pPr lvl="2"/>
            <a:r>
              <a:rPr lang="en-US" dirty="0"/>
              <a:t>Second-level bullet</a:t>
            </a:r>
          </a:p>
          <a:p>
            <a:pPr lvl="3"/>
            <a:r>
              <a:rPr lang="en-US" dirty="0"/>
              <a:t>Third-level bullet</a:t>
            </a:r>
          </a:p>
          <a:p>
            <a:pPr lvl="4"/>
            <a:r>
              <a:rPr lang="en-US" dirty="0"/>
              <a:t>Fourth-level bullet</a:t>
            </a:r>
          </a:p>
          <a:p>
            <a:pPr lvl="5"/>
            <a:r>
              <a:rPr lang="en-US" dirty="0"/>
              <a:t>Fifth-level bullet</a:t>
            </a:r>
          </a:p>
          <a:p>
            <a:pPr lvl="6"/>
            <a:r>
              <a:rPr lang="en-US" dirty="0"/>
              <a:t>Sixth-level bullet</a:t>
            </a:r>
          </a:p>
          <a:p>
            <a:pPr lvl="7"/>
            <a:r>
              <a:rPr lang="en-US" dirty="0"/>
              <a:t>Seventh-level bullet</a:t>
            </a:r>
          </a:p>
          <a:p>
            <a:pPr lvl="8"/>
            <a:r>
              <a:rPr lang="en-US" dirty="0"/>
              <a:t>Eighth-level bullet</a:t>
            </a:r>
          </a:p>
        </p:txBody>
      </p:sp>
    </p:spTree>
    <p:extLst>
      <p:ext uri="{BB962C8B-B14F-4D97-AF65-F5344CB8AC3E}">
        <p14:creationId xmlns:p14="http://schemas.microsoft.com/office/powerpoint/2010/main" val="759109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right whit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5">
            <a:extLst>
              <a:ext uri="{FF2B5EF4-FFF2-40B4-BE49-F238E27FC236}">
                <a16:creationId xmlns:a16="http://schemas.microsoft.com/office/drawing/2014/main" id="{54CB2024-EDB7-4027-B7B3-F640F2EC12E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4048" y="384048"/>
            <a:ext cx="11430000" cy="5724144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231775" indent="0" algn="l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866DF86-B4A3-42B6-8919-C55C8B1577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4412" y="0"/>
            <a:ext cx="5321808" cy="5724144"/>
          </a:xfrm>
          <a:solidFill>
            <a:srgbClr val="FFFFFF">
              <a:alpha val="89804"/>
            </a:srgbClr>
          </a:solidFill>
        </p:spPr>
        <p:txBody>
          <a:bodyPr lIns="566928" tIns="822960" rIns="182880" bIns="182880" anchor="t">
            <a:noAutofit/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60552F6-0A47-41DD-9EA5-4D6D279BD2A6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>
          <a:xfrm>
            <a:off x="6665976" y="2103120"/>
            <a:ext cx="4114800" cy="3154680"/>
          </a:xfrm>
        </p:spPr>
        <p:txBody>
          <a:bodyPr/>
          <a:lstStyle>
            <a:lvl1pPr>
              <a:defRPr sz="1500" cap="none" baseline="0">
                <a:solidFill>
                  <a:schemeClr val="tx2"/>
                </a:solidFill>
              </a:defRPr>
            </a:lvl1pPr>
            <a:lvl2pPr marL="171450" indent="-171450">
              <a:defRPr sz="1500">
                <a:solidFill>
                  <a:schemeClr val="tx2"/>
                </a:solidFill>
              </a:defRPr>
            </a:lvl2pPr>
            <a:lvl3pPr marL="347663" indent="-176213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3pPr>
            <a:lvl4pPr marL="509588" indent="-161925">
              <a:spcBef>
                <a:spcPts val="600"/>
              </a:spcBef>
              <a:defRPr sz="1500">
                <a:solidFill>
                  <a:schemeClr val="tx2"/>
                </a:solidFill>
              </a:defRPr>
            </a:lvl4pPr>
            <a:lvl5pPr marL="682625" indent="-173038">
              <a:spcBef>
                <a:spcPts val="600"/>
              </a:spcBef>
              <a:defRPr sz="1500">
                <a:solidFill>
                  <a:schemeClr val="tx2"/>
                </a:solidFill>
              </a:defRPr>
            </a:lvl5pPr>
            <a:lvl6pPr marL="857250" indent="-174625">
              <a:defRPr sz="1500">
                <a:solidFill>
                  <a:schemeClr val="tx2"/>
                </a:solidFill>
              </a:defRPr>
            </a:lvl6pPr>
            <a:lvl7pPr marL="1030288" indent="-173038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tx2"/>
                </a:solidFill>
              </a:defRPr>
            </a:lvl7pPr>
            <a:lvl8pPr marL="1203325" indent="-174625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8pPr>
            <a:lvl9pPr marL="1377950" indent="-174625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First-level bullet</a:t>
            </a:r>
          </a:p>
          <a:p>
            <a:pPr lvl="2"/>
            <a:r>
              <a:rPr lang="en-US" dirty="0"/>
              <a:t>Second-level bullet</a:t>
            </a:r>
          </a:p>
          <a:p>
            <a:pPr lvl="3"/>
            <a:r>
              <a:rPr lang="en-US" dirty="0"/>
              <a:t>Third-level bullet</a:t>
            </a:r>
          </a:p>
          <a:p>
            <a:pPr lvl="4"/>
            <a:r>
              <a:rPr lang="en-US" dirty="0"/>
              <a:t>Fourth-level bullet</a:t>
            </a:r>
          </a:p>
          <a:p>
            <a:pPr lvl="5"/>
            <a:r>
              <a:rPr lang="en-US" dirty="0"/>
              <a:t>Fifth-level bullet</a:t>
            </a:r>
          </a:p>
          <a:p>
            <a:pPr lvl="6"/>
            <a:r>
              <a:rPr lang="en-US" dirty="0"/>
              <a:t>Sixth-level bullet</a:t>
            </a:r>
          </a:p>
          <a:p>
            <a:pPr lvl="7"/>
            <a:r>
              <a:rPr lang="en-US" dirty="0"/>
              <a:t>Seventh-level bullet</a:t>
            </a:r>
          </a:p>
          <a:p>
            <a:pPr lvl="8"/>
            <a:r>
              <a:rPr lang="en-US" dirty="0"/>
              <a:t>Eighth-level bullet</a:t>
            </a:r>
          </a:p>
        </p:txBody>
      </p:sp>
    </p:spTree>
    <p:extLst>
      <p:ext uri="{BB962C8B-B14F-4D97-AF65-F5344CB8AC3E}">
        <p14:creationId xmlns:p14="http://schemas.microsoft.com/office/powerpoint/2010/main" val="1711777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left blu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5"/>
          <p:cNvSpPr>
            <a:spLocks noGrp="1"/>
          </p:cNvSpPr>
          <p:nvPr>
            <p:ph type="pic" sz="quarter" idx="15"/>
          </p:nvPr>
        </p:nvSpPr>
        <p:spPr>
          <a:xfrm>
            <a:off x="384048" y="384048"/>
            <a:ext cx="11430000" cy="5724144"/>
          </a:xfrm>
          <a:solidFill>
            <a:schemeClr val="bg1">
              <a:lumMod val="75000"/>
            </a:schemeClr>
          </a:solidFill>
        </p:spPr>
        <p:txBody>
          <a:bodyPr rIns="228600"/>
          <a:lstStyle>
            <a:lvl1pPr algn="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EB3AA7B-BFA1-4F3B-8433-5B996FE110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7240" y="0"/>
            <a:ext cx="5317172" cy="5724144"/>
          </a:xfrm>
          <a:solidFill>
            <a:srgbClr val="0B315E">
              <a:alpha val="85098"/>
            </a:srgbClr>
          </a:solidFill>
        </p:spPr>
        <p:txBody>
          <a:bodyPr lIns="566928" tIns="822960" rIns="182880" bIns="182880" anchor="t"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7D4864B-4462-4B16-A8C6-1DC8862069AA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>
          <a:xfrm>
            <a:off x="1344168" y="2103120"/>
            <a:ext cx="4114800" cy="3154680"/>
          </a:xfrm>
        </p:spPr>
        <p:txBody>
          <a:bodyPr/>
          <a:lstStyle>
            <a:lvl1pPr>
              <a:defRPr sz="1500" cap="none" baseline="0">
                <a:solidFill>
                  <a:schemeClr val="bg1"/>
                </a:solidFill>
              </a:defRPr>
            </a:lvl1pPr>
            <a:lvl2pPr marL="171450" indent="-171450">
              <a:defRPr sz="1500">
                <a:solidFill>
                  <a:schemeClr val="bg1"/>
                </a:solidFill>
              </a:defRPr>
            </a:lvl2pPr>
            <a:lvl3pPr marL="347663" indent="-176213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bg1"/>
                </a:solidFill>
              </a:defRPr>
            </a:lvl3pPr>
            <a:lvl4pPr marL="509588" indent="-161925">
              <a:spcBef>
                <a:spcPts val="600"/>
              </a:spcBef>
              <a:defRPr sz="1500">
                <a:solidFill>
                  <a:schemeClr val="bg1"/>
                </a:solidFill>
              </a:defRPr>
            </a:lvl4pPr>
            <a:lvl5pPr marL="682625" indent="-173038">
              <a:spcBef>
                <a:spcPts val="600"/>
              </a:spcBef>
              <a:defRPr sz="1500">
                <a:solidFill>
                  <a:schemeClr val="bg1"/>
                </a:solidFill>
              </a:defRPr>
            </a:lvl5pPr>
            <a:lvl6pPr marL="857250" indent="-174625">
              <a:defRPr sz="1500">
                <a:solidFill>
                  <a:schemeClr val="bg1"/>
                </a:solidFill>
              </a:defRPr>
            </a:lvl6pPr>
            <a:lvl7pPr marL="1030288" indent="-173038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bg1"/>
                </a:solidFill>
              </a:defRPr>
            </a:lvl7pPr>
            <a:lvl8pPr marL="1203325" indent="-174625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bg1"/>
                </a:solidFill>
              </a:defRPr>
            </a:lvl8pPr>
            <a:lvl9pPr marL="1377950" indent="-174625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First-level bullet</a:t>
            </a:r>
          </a:p>
          <a:p>
            <a:pPr lvl="2"/>
            <a:r>
              <a:rPr lang="en-US" dirty="0"/>
              <a:t>Second-level bullet</a:t>
            </a:r>
          </a:p>
          <a:p>
            <a:pPr lvl="3"/>
            <a:r>
              <a:rPr lang="en-US" dirty="0"/>
              <a:t>Third-level bullet</a:t>
            </a:r>
          </a:p>
          <a:p>
            <a:pPr lvl="4"/>
            <a:r>
              <a:rPr lang="en-US" dirty="0"/>
              <a:t>Fourth-level bullet</a:t>
            </a:r>
          </a:p>
          <a:p>
            <a:pPr lvl="5"/>
            <a:r>
              <a:rPr lang="en-US" dirty="0"/>
              <a:t>Fifth-level bullet</a:t>
            </a:r>
          </a:p>
          <a:p>
            <a:pPr lvl="6"/>
            <a:r>
              <a:rPr lang="en-US" dirty="0"/>
              <a:t>Sixth-level bullet</a:t>
            </a:r>
          </a:p>
          <a:p>
            <a:pPr lvl="7"/>
            <a:r>
              <a:rPr lang="en-US" dirty="0"/>
              <a:t>Seventh-level bullet</a:t>
            </a:r>
          </a:p>
          <a:p>
            <a:pPr lvl="8"/>
            <a:r>
              <a:rPr lang="en-US" dirty="0"/>
              <a:t>Eighth-level bullet</a:t>
            </a:r>
          </a:p>
        </p:txBody>
      </p:sp>
    </p:spTree>
    <p:extLst>
      <p:ext uri="{BB962C8B-B14F-4D97-AF65-F5344CB8AC3E}">
        <p14:creationId xmlns:p14="http://schemas.microsoft.com/office/powerpoint/2010/main" val="30283272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right blu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5"/>
          <p:cNvSpPr>
            <a:spLocks noGrp="1"/>
          </p:cNvSpPr>
          <p:nvPr>
            <p:ph type="pic" sz="quarter" idx="15"/>
          </p:nvPr>
        </p:nvSpPr>
        <p:spPr>
          <a:xfrm>
            <a:off x="384048" y="384048"/>
            <a:ext cx="11430000" cy="5724144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231775" indent="0" algn="l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3148CBB-91E1-498A-B884-AECB778C00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4412" y="0"/>
            <a:ext cx="5321808" cy="5724144"/>
          </a:xfrm>
          <a:solidFill>
            <a:srgbClr val="0B315E">
              <a:alpha val="85098"/>
            </a:srgbClr>
          </a:solidFill>
        </p:spPr>
        <p:txBody>
          <a:bodyPr lIns="566928" tIns="822960" rIns="182880" bIns="182880" anchor="t"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F62E717-3D00-4196-812F-72CF9487567D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>
          <a:xfrm>
            <a:off x="6665976" y="2103120"/>
            <a:ext cx="4114800" cy="3154680"/>
          </a:xfrm>
        </p:spPr>
        <p:txBody>
          <a:bodyPr/>
          <a:lstStyle>
            <a:lvl1pPr>
              <a:defRPr sz="1500" cap="none" baseline="0">
                <a:solidFill>
                  <a:schemeClr val="bg1"/>
                </a:solidFill>
              </a:defRPr>
            </a:lvl1pPr>
            <a:lvl2pPr marL="171450" indent="-171450">
              <a:defRPr sz="1500">
                <a:solidFill>
                  <a:schemeClr val="bg1"/>
                </a:solidFill>
              </a:defRPr>
            </a:lvl2pPr>
            <a:lvl3pPr marL="347663" indent="-176213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bg1"/>
                </a:solidFill>
              </a:defRPr>
            </a:lvl3pPr>
            <a:lvl4pPr marL="509588" indent="-161925">
              <a:spcBef>
                <a:spcPts val="600"/>
              </a:spcBef>
              <a:defRPr sz="1500">
                <a:solidFill>
                  <a:schemeClr val="bg1"/>
                </a:solidFill>
              </a:defRPr>
            </a:lvl4pPr>
            <a:lvl5pPr marL="682625" indent="-173038">
              <a:spcBef>
                <a:spcPts val="600"/>
              </a:spcBef>
              <a:defRPr sz="1500">
                <a:solidFill>
                  <a:schemeClr val="bg1"/>
                </a:solidFill>
              </a:defRPr>
            </a:lvl5pPr>
            <a:lvl6pPr marL="857250" indent="-174625">
              <a:defRPr sz="1500">
                <a:solidFill>
                  <a:schemeClr val="bg1"/>
                </a:solidFill>
              </a:defRPr>
            </a:lvl6pPr>
            <a:lvl7pPr marL="1030288" indent="-173038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bg1"/>
                </a:solidFill>
              </a:defRPr>
            </a:lvl7pPr>
            <a:lvl8pPr marL="1203325" indent="-174625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bg1"/>
                </a:solidFill>
              </a:defRPr>
            </a:lvl8pPr>
            <a:lvl9pPr marL="1377950" indent="-174625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First-level bullet</a:t>
            </a:r>
          </a:p>
          <a:p>
            <a:pPr lvl="2"/>
            <a:r>
              <a:rPr lang="en-US" dirty="0"/>
              <a:t>Second-level bullet</a:t>
            </a:r>
          </a:p>
          <a:p>
            <a:pPr lvl="3"/>
            <a:r>
              <a:rPr lang="en-US" dirty="0"/>
              <a:t>Third-level bullet</a:t>
            </a:r>
          </a:p>
          <a:p>
            <a:pPr lvl="4"/>
            <a:r>
              <a:rPr lang="en-US" dirty="0"/>
              <a:t>Fourth-level bullet</a:t>
            </a:r>
          </a:p>
          <a:p>
            <a:pPr lvl="5"/>
            <a:r>
              <a:rPr lang="en-US" dirty="0"/>
              <a:t>Fifth-level bullet</a:t>
            </a:r>
          </a:p>
          <a:p>
            <a:pPr lvl="6"/>
            <a:r>
              <a:rPr lang="en-US" dirty="0"/>
              <a:t>Sixth-level bullet</a:t>
            </a:r>
          </a:p>
          <a:p>
            <a:pPr lvl="7"/>
            <a:r>
              <a:rPr lang="en-US" dirty="0"/>
              <a:t>Seventh-level bullet</a:t>
            </a:r>
          </a:p>
          <a:p>
            <a:pPr lvl="8"/>
            <a:r>
              <a:rPr lang="en-US" dirty="0"/>
              <a:t>Eighth-level bullet</a:t>
            </a:r>
          </a:p>
        </p:txBody>
      </p:sp>
    </p:spTree>
    <p:extLst>
      <p:ext uri="{BB962C8B-B14F-4D97-AF65-F5344CB8AC3E}">
        <p14:creationId xmlns:p14="http://schemas.microsoft.com/office/powerpoint/2010/main" val="15350846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point with white box_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5">
            <a:extLst>
              <a:ext uri="{FF2B5EF4-FFF2-40B4-BE49-F238E27FC236}">
                <a16:creationId xmlns:a16="http://schemas.microsoft.com/office/drawing/2014/main" id="{18986E69-701C-42B3-B14B-5B9A1444F1AD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80901" y="384048"/>
            <a:ext cx="11427023" cy="5724144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28BE8D4-0273-4958-B950-4410BF4CC9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6112" y="3081528"/>
            <a:ext cx="4773168" cy="2551176"/>
          </a:xfrm>
          <a:solidFill>
            <a:srgbClr val="FFFFFF"/>
          </a:solidFill>
        </p:spPr>
        <p:txBody>
          <a:bodyPr lIns="182880" tIns="457200" rIns="182880" anchor="t">
            <a:noAutofit/>
          </a:bodyPr>
          <a:lstStyle>
            <a:lvl1pPr algn="ctr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Main key point here</a:t>
            </a:r>
          </a:p>
        </p:txBody>
      </p:sp>
      <p:sp>
        <p:nvSpPr>
          <p:cNvPr id="5" name="Text Placeholder 26">
            <a:extLst>
              <a:ext uri="{FF2B5EF4-FFF2-40B4-BE49-F238E27FC236}">
                <a16:creationId xmlns:a16="http://schemas.microsoft.com/office/drawing/2014/main" id="{B6FFC798-0A25-41EF-9946-E74888704EB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181986" y="4332243"/>
            <a:ext cx="4199714" cy="663575"/>
          </a:xfrm>
        </p:spPr>
        <p:txBody>
          <a:bodyPr>
            <a:noAutofit/>
          </a:bodyPr>
          <a:lstStyle>
            <a:lvl1pPr algn="ctr"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Descriptor text</a:t>
            </a:r>
          </a:p>
        </p:txBody>
      </p:sp>
    </p:spTree>
    <p:extLst>
      <p:ext uri="{BB962C8B-B14F-4D97-AF65-F5344CB8AC3E}">
        <p14:creationId xmlns:p14="http://schemas.microsoft.com/office/powerpoint/2010/main" val="19497753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31A63108-01D5-41AB-9EF7-B337048006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48601" y="2500844"/>
            <a:ext cx="4186046" cy="1208557"/>
          </a:xfrm>
        </p:spPr>
        <p:txBody>
          <a:bodyPr anchor="ctr">
            <a:noAutofit/>
          </a:bodyPr>
          <a:lstStyle>
            <a:lvl1pPr algn="r"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Data slide title</a:t>
            </a:r>
          </a:p>
        </p:txBody>
      </p:sp>
    </p:spTree>
    <p:extLst>
      <p:ext uri="{BB962C8B-B14F-4D97-AF65-F5344CB8AC3E}">
        <p14:creationId xmlns:p14="http://schemas.microsoft.com/office/powerpoint/2010/main" val="1540106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point lef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E96B7D-96F7-4EF1-83A2-1101BEEF3887}"/>
              </a:ext>
            </a:extLst>
          </p:cNvPr>
          <p:cNvSpPr/>
          <p:nvPr userDrawn="1"/>
        </p:nvSpPr>
        <p:spPr>
          <a:xfrm>
            <a:off x="393192" y="384048"/>
            <a:ext cx="3638364" cy="5724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CVS Health Sans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D13D1E-7E64-42B7-8EA6-D800640A3B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5855" y="2353322"/>
            <a:ext cx="2863748" cy="1690242"/>
          </a:xfrm>
        </p:spPr>
        <p:txBody>
          <a:bodyPr anchor="ctr"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Main key point here</a:t>
            </a:r>
          </a:p>
        </p:txBody>
      </p:sp>
      <p:sp>
        <p:nvSpPr>
          <p:cNvPr id="3" name="Picture Placeholder 15">
            <a:extLst>
              <a:ext uri="{FF2B5EF4-FFF2-40B4-BE49-F238E27FC236}">
                <a16:creationId xmlns:a16="http://schemas.microsoft.com/office/drawing/2014/main" id="{E1E31FCE-7759-4235-8803-6826C9DCEC7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64182" y="384048"/>
            <a:ext cx="7543800" cy="5724144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 b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6841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poin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E75D67C-2BF7-49B0-848A-B3B00A9D33BF}"/>
              </a:ext>
            </a:extLst>
          </p:cNvPr>
          <p:cNvSpPr/>
          <p:nvPr userDrawn="1"/>
        </p:nvSpPr>
        <p:spPr>
          <a:xfrm>
            <a:off x="393192" y="384048"/>
            <a:ext cx="3638364" cy="5724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CVS Health Sans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FFA46B7-5841-498B-82BA-189426FD5A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5855" y="2353322"/>
            <a:ext cx="2863748" cy="1690242"/>
          </a:xfrm>
        </p:spPr>
        <p:txBody>
          <a:bodyPr anchor="ctr"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Main key point here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6F1E52-8E2E-4152-9F15-10C9CCB20146}"/>
              </a:ext>
            </a:extLst>
          </p:cNvPr>
          <p:cNvSpPr/>
          <p:nvPr userDrawn="1"/>
        </p:nvSpPr>
        <p:spPr>
          <a:xfrm>
            <a:off x="4264182" y="384048"/>
            <a:ext cx="7543742" cy="5724144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74320" tIns="182880" rIns="2743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609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point lef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2A5CA1F-4240-4602-9BCE-C5A4DD7D03C9}"/>
              </a:ext>
            </a:extLst>
          </p:cNvPr>
          <p:cNvSpPr/>
          <p:nvPr userDrawn="1"/>
        </p:nvSpPr>
        <p:spPr>
          <a:xfrm>
            <a:off x="393192" y="384048"/>
            <a:ext cx="3638364" cy="5724144"/>
          </a:xfrm>
          <a:prstGeom prst="rect">
            <a:avLst/>
          </a:prstGeom>
          <a:solidFill>
            <a:srgbClr val="0B31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CVS Health Sans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2B703BF-57D7-44B0-A2A6-42286624F9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5855" y="2353322"/>
            <a:ext cx="2863748" cy="1690242"/>
          </a:xfrm>
        </p:spPr>
        <p:txBody>
          <a:bodyPr anchor="ctr"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Main key point here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DB03DA0-A7BD-4BF3-A74D-74FF41083AA4}"/>
              </a:ext>
            </a:extLst>
          </p:cNvPr>
          <p:cNvSpPr/>
          <p:nvPr userDrawn="1"/>
        </p:nvSpPr>
        <p:spPr>
          <a:xfrm>
            <a:off x="4264182" y="384048"/>
            <a:ext cx="7543742" cy="5724144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74320" tIns="182880" rIns="2743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064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-1587" y="0"/>
            <a:ext cx="12191999" cy="6858000"/>
          </a:xfrm>
          <a:solidFill>
            <a:schemeClr val="bg1">
              <a:lumMod val="75000"/>
            </a:schemeClr>
          </a:solidFill>
        </p:spPr>
        <p:txBody>
          <a:bodyPr rIns="457200"/>
          <a:lstStyle>
            <a:lvl1pPr algn="r">
              <a:defRPr sz="2000" b="1" baseline="0">
                <a:solidFill>
                  <a:schemeClr val="bg1"/>
                </a:solidFill>
              </a:defRPr>
            </a:lvl1pPr>
          </a:lstStyle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Click icon to add picture</a:t>
            </a:r>
          </a:p>
        </p:txBody>
      </p:sp>
      <p:sp>
        <p:nvSpPr>
          <p:cNvPr id="24" name="Title 1"/>
          <p:cNvSpPr>
            <a:spLocks noGrp="1"/>
          </p:cNvSpPr>
          <p:nvPr>
            <p:ph type="ctrTitle" hasCustomPrompt="1"/>
          </p:nvPr>
        </p:nvSpPr>
        <p:spPr>
          <a:xfrm>
            <a:off x="568670" y="850392"/>
            <a:ext cx="4178808" cy="5157216"/>
          </a:xfrm>
          <a:solidFill>
            <a:srgbClr val="FFFFFF">
              <a:alpha val="89804"/>
            </a:srgbClr>
          </a:solidFill>
        </p:spPr>
        <p:txBody>
          <a:bodyPr lIns="402336" tIns="457200" rIns="365760" bIns="182880" anchor="t">
            <a:noAutofit/>
          </a:bodyPr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Presentation title here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7A45137-D954-4F74-A043-F7DE2DC22D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16726" y="2679062"/>
            <a:ext cx="393596" cy="0"/>
          </a:xfrm>
          <a:prstGeom prst="line">
            <a:avLst/>
          </a:prstGeom>
          <a:ln w="2540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989294" y="3063240"/>
            <a:ext cx="3282696" cy="1262324"/>
          </a:xfrm>
        </p:spPr>
        <p:txBody>
          <a:bodyPr/>
          <a:lstStyle>
            <a:lvl1pPr>
              <a:defRPr sz="15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spcAft>
                <a:spcPts val="2400"/>
              </a:spcAft>
              <a:buFontTx/>
              <a:buNone/>
              <a:defRPr sz="1300">
                <a:solidFill>
                  <a:schemeClr val="tx2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Presenter name</a:t>
            </a:r>
          </a:p>
          <a:p>
            <a:pPr lvl="1"/>
            <a:r>
              <a:rPr lang="en-US" dirty="0"/>
              <a:t>Presenter title</a:t>
            </a:r>
          </a:p>
          <a:p>
            <a:pPr lvl="2"/>
            <a:r>
              <a:rPr lang="en-US" dirty="0"/>
              <a:t>Date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C399D396-D53C-41D9-81C7-3FD41159C5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5654" y="5196313"/>
            <a:ext cx="1625360" cy="321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707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point righ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/>
          <p:cNvSpPr>
            <a:spLocks noGrp="1"/>
          </p:cNvSpPr>
          <p:nvPr>
            <p:ph type="pic" sz="quarter" idx="18"/>
          </p:nvPr>
        </p:nvSpPr>
        <p:spPr>
          <a:xfrm>
            <a:off x="393192" y="384048"/>
            <a:ext cx="7543800" cy="5724144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 b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8165592" y="384048"/>
            <a:ext cx="3638364" cy="5724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CVS Health Sans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1FF0497-F9C8-4016-899B-3B35773D1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66755" y="2353322"/>
            <a:ext cx="2863748" cy="1690242"/>
          </a:xfrm>
        </p:spPr>
        <p:txBody>
          <a:bodyPr anchor="ctr"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Main key point here</a:t>
            </a:r>
          </a:p>
        </p:txBody>
      </p:sp>
    </p:spTree>
    <p:extLst>
      <p:ext uri="{BB962C8B-B14F-4D97-AF65-F5344CB8AC3E}">
        <p14:creationId xmlns:p14="http://schemas.microsoft.com/office/powerpoint/2010/main" val="10206694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point right with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5">
            <a:extLst>
              <a:ext uri="{FF2B5EF4-FFF2-40B4-BE49-F238E27FC236}">
                <a16:creationId xmlns:a16="http://schemas.microsoft.com/office/drawing/2014/main" id="{FCC6671F-C7F4-4670-B18C-6C0DEC86BD8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93192" y="384048"/>
            <a:ext cx="7543800" cy="5724144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 b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9F17DB-23BC-4547-8F26-EF60DE5F906A}"/>
              </a:ext>
            </a:extLst>
          </p:cNvPr>
          <p:cNvSpPr/>
          <p:nvPr userDrawn="1"/>
        </p:nvSpPr>
        <p:spPr>
          <a:xfrm>
            <a:off x="8165592" y="384048"/>
            <a:ext cx="3638364" cy="5724144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CVS Health Sans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398F8E1-81C5-43DF-9E44-7560787FBD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66755" y="2353322"/>
            <a:ext cx="2863748" cy="1690242"/>
          </a:xfrm>
        </p:spPr>
        <p:txBody>
          <a:bodyPr anchor="ctr"/>
          <a:lstStyle>
            <a:lvl1pPr algn="ctr"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Main key point here</a:t>
            </a:r>
          </a:p>
        </p:txBody>
      </p:sp>
    </p:spTree>
    <p:extLst>
      <p:ext uri="{BB962C8B-B14F-4D97-AF65-F5344CB8AC3E}">
        <p14:creationId xmlns:p14="http://schemas.microsoft.com/office/powerpoint/2010/main" val="24313534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poi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AA90D6A-6A50-4593-8B6E-4ED03D36A1ED}"/>
              </a:ext>
            </a:extLst>
          </p:cNvPr>
          <p:cNvSpPr/>
          <p:nvPr userDrawn="1"/>
        </p:nvSpPr>
        <p:spPr>
          <a:xfrm>
            <a:off x="395623" y="384048"/>
            <a:ext cx="7543742" cy="5724144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74320" tIns="182880" rIns="2743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b="1" dirty="0">
              <a:solidFill>
                <a:schemeClr val="accent5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AA8204-C754-4229-95F2-FEC283A55893}"/>
              </a:ext>
            </a:extLst>
          </p:cNvPr>
          <p:cNvSpPr/>
          <p:nvPr userDrawn="1"/>
        </p:nvSpPr>
        <p:spPr>
          <a:xfrm>
            <a:off x="8165592" y="384048"/>
            <a:ext cx="3638364" cy="5724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CVS Health Sans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226EF1E-6A37-420A-83BE-9C74A6B91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66755" y="2353322"/>
            <a:ext cx="2863748" cy="1690242"/>
          </a:xfrm>
        </p:spPr>
        <p:txBody>
          <a:bodyPr anchor="ctr"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Main key point here</a:t>
            </a:r>
          </a:p>
        </p:txBody>
      </p:sp>
    </p:spTree>
    <p:extLst>
      <p:ext uri="{BB962C8B-B14F-4D97-AF65-F5344CB8AC3E}">
        <p14:creationId xmlns:p14="http://schemas.microsoft.com/office/powerpoint/2010/main" val="22744304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7784" y="649224"/>
            <a:ext cx="9665208" cy="71323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 for one-column layout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557784" y="1774879"/>
            <a:ext cx="8586216" cy="3987745"/>
          </a:xfrm>
        </p:spPr>
        <p:txBody>
          <a:bodyPr/>
          <a:lstStyle>
            <a:lvl1pPr>
              <a:defRPr sz="2000" b="1" cap="none" baseline="0">
                <a:solidFill>
                  <a:schemeClr val="tx2"/>
                </a:solidFill>
              </a:defRPr>
            </a:lvl1pPr>
            <a:lvl2pPr marL="0" indent="0">
              <a:buFontTx/>
              <a:buNone/>
              <a:defRPr sz="1500">
                <a:solidFill>
                  <a:schemeClr val="tx2"/>
                </a:solidFill>
              </a:defRPr>
            </a:lvl2pPr>
            <a:lvl3pPr marL="173038" indent="-173038">
              <a:spcBef>
                <a:spcPts val="12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3pPr>
            <a:lvl4pPr marL="347663" indent="-174625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4pPr>
            <a:lvl5pPr marL="509588" indent="-161925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5pPr>
            <a:lvl6pPr marL="682625" indent="-173038">
              <a:buFont typeface="Arial" panose="020B0604020202020204" pitchFamily="34" charset="0"/>
              <a:buChar char="–"/>
              <a:defRPr sz="1500" baseline="0"/>
            </a:lvl6pPr>
            <a:lvl7pPr marL="857250" indent="-174625">
              <a:spcBef>
                <a:spcPts val="600"/>
              </a:spcBef>
              <a:buFont typeface="Arial" panose="020B0604020202020204" pitchFamily="34" charset="0"/>
              <a:buChar char="•"/>
              <a:defRPr sz="1500" baseline="0">
                <a:solidFill>
                  <a:schemeClr val="tx2"/>
                </a:solidFill>
              </a:defRPr>
            </a:lvl7pPr>
            <a:lvl8pPr marL="1030288" indent="-173038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tx2"/>
                </a:solidFill>
              </a:defRPr>
            </a:lvl8pPr>
            <a:lvl9pPr marL="1203325" indent="-173038">
              <a:spcBef>
                <a:spcPts val="600"/>
              </a:spcBef>
              <a:buFont typeface="Arial" panose="020B0604020202020204" pitchFamily="34" charset="0"/>
              <a:buChar char="•"/>
              <a:defRPr sz="1500" baseline="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Body text</a:t>
            </a:r>
          </a:p>
          <a:p>
            <a:pPr lvl="2"/>
            <a:r>
              <a:rPr lang="en-US" dirty="0"/>
              <a:t>First-level bullet</a:t>
            </a:r>
          </a:p>
          <a:p>
            <a:pPr lvl="3"/>
            <a:r>
              <a:rPr lang="en-US" dirty="0"/>
              <a:t>Second-level bullet</a:t>
            </a:r>
          </a:p>
          <a:p>
            <a:pPr lvl="4"/>
            <a:r>
              <a:rPr lang="en-US" dirty="0"/>
              <a:t>Third-level bullet</a:t>
            </a:r>
          </a:p>
          <a:p>
            <a:pPr lvl="5"/>
            <a:r>
              <a:rPr lang="en-US" dirty="0"/>
              <a:t>Fourth-level bullet</a:t>
            </a:r>
          </a:p>
          <a:p>
            <a:pPr lvl="6"/>
            <a:r>
              <a:rPr lang="en-US" dirty="0"/>
              <a:t>Fifth-level bullet</a:t>
            </a:r>
          </a:p>
          <a:p>
            <a:pPr lvl="7"/>
            <a:r>
              <a:rPr lang="en-US" dirty="0"/>
              <a:t>Sixth-level bullet</a:t>
            </a:r>
          </a:p>
          <a:p>
            <a:pPr lvl="8"/>
            <a:r>
              <a:rPr lang="en-US" dirty="0"/>
              <a:t>Seventh-level bullet</a:t>
            </a:r>
          </a:p>
        </p:txBody>
      </p:sp>
    </p:spTree>
    <p:extLst>
      <p:ext uri="{BB962C8B-B14F-4D97-AF65-F5344CB8AC3E}">
        <p14:creationId xmlns:p14="http://schemas.microsoft.com/office/powerpoint/2010/main" val="42469984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out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7784" y="649224"/>
            <a:ext cx="9665208" cy="71323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 for one-column layout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557784" y="1776585"/>
            <a:ext cx="8586216" cy="3977640"/>
          </a:xfrm>
        </p:spPr>
        <p:txBody>
          <a:bodyPr/>
          <a:lstStyle>
            <a:lvl1pPr>
              <a:defRPr sz="1500" cap="none" baseline="0">
                <a:solidFill>
                  <a:schemeClr val="tx2"/>
                </a:solidFill>
              </a:defRPr>
            </a:lvl1pPr>
            <a:lvl2pPr marL="171450" indent="-171450">
              <a:defRPr sz="1500">
                <a:solidFill>
                  <a:schemeClr val="tx2"/>
                </a:solidFill>
              </a:defRPr>
            </a:lvl2pPr>
            <a:lvl3pPr marL="347663" indent="-176213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3pPr>
            <a:lvl4pPr marL="509588" indent="-161925">
              <a:spcBef>
                <a:spcPts val="600"/>
              </a:spcBef>
              <a:defRPr sz="1500">
                <a:solidFill>
                  <a:schemeClr val="tx2"/>
                </a:solidFill>
              </a:defRPr>
            </a:lvl4pPr>
            <a:lvl5pPr marL="682625" indent="-173038">
              <a:spcBef>
                <a:spcPts val="600"/>
              </a:spcBef>
              <a:defRPr sz="1500">
                <a:solidFill>
                  <a:schemeClr val="tx2"/>
                </a:solidFill>
              </a:defRPr>
            </a:lvl5pPr>
            <a:lvl6pPr marL="857250" indent="-174625">
              <a:defRPr sz="1500"/>
            </a:lvl6pPr>
            <a:lvl7pPr marL="1030288" indent="-173038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tx2"/>
                </a:solidFill>
              </a:defRPr>
            </a:lvl7pPr>
            <a:lvl8pPr marL="1203325" indent="-174625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8pPr>
            <a:lvl9pPr marL="1377950" indent="-174625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First-level bullet</a:t>
            </a:r>
          </a:p>
          <a:p>
            <a:pPr lvl="2"/>
            <a:r>
              <a:rPr lang="en-US" dirty="0"/>
              <a:t>Second-level bullet</a:t>
            </a:r>
          </a:p>
          <a:p>
            <a:pPr lvl="3"/>
            <a:r>
              <a:rPr lang="en-US" dirty="0"/>
              <a:t>Third-level bullet</a:t>
            </a:r>
          </a:p>
          <a:p>
            <a:pPr lvl="4"/>
            <a:r>
              <a:rPr lang="en-US" dirty="0"/>
              <a:t>Fourth-level bullet</a:t>
            </a:r>
          </a:p>
          <a:p>
            <a:pPr lvl="5"/>
            <a:r>
              <a:rPr lang="en-US" dirty="0"/>
              <a:t>Fifth-level bullet</a:t>
            </a:r>
          </a:p>
          <a:p>
            <a:pPr lvl="6"/>
            <a:r>
              <a:rPr lang="en-US" dirty="0"/>
              <a:t>Sixth-level bullet</a:t>
            </a:r>
          </a:p>
          <a:p>
            <a:pPr lvl="7"/>
            <a:r>
              <a:rPr lang="en-US" dirty="0"/>
              <a:t>Seventh-level bullet</a:t>
            </a:r>
          </a:p>
          <a:p>
            <a:pPr lvl="8"/>
            <a:r>
              <a:rPr lang="en-US" dirty="0"/>
              <a:t>Eighth-level bullet</a:t>
            </a:r>
          </a:p>
        </p:txBody>
      </p:sp>
    </p:spTree>
    <p:extLst>
      <p:ext uri="{BB962C8B-B14F-4D97-AF65-F5344CB8AC3E}">
        <p14:creationId xmlns:p14="http://schemas.microsoft.com/office/powerpoint/2010/main" val="40992978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7784" y="649224"/>
            <a:ext cx="9665208" cy="71323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 for two-column layout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5" hasCustomPrompt="1"/>
          </p:nvPr>
        </p:nvSpPr>
        <p:spPr bwMode="gray">
          <a:xfrm>
            <a:off x="557784" y="1773936"/>
            <a:ext cx="5029200" cy="3984133"/>
          </a:xfrm>
        </p:spPr>
        <p:txBody>
          <a:bodyPr/>
          <a:lstStyle>
            <a:lvl1pPr>
              <a:defRPr sz="2000" b="1" cap="none" baseline="0">
                <a:solidFill>
                  <a:schemeClr val="tx2"/>
                </a:solidFill>
              </a:defRPr>
            </a:lvl1pPr>
            <a:lvl2pPr marL="0" indent="0">
              <a:buFontTx/>
              <a:buNone/>
              <a:defRPr sz="1500">
                <a:solidFill>
                  <a:schemeClr val="tx2"/>
                </a:solidFill>
              </a:defRPr>
            </a:lvl2pPr>
            <a:lvl3pPr marL="173038" indent="-173038">
              <a:spcBef>
                <a:spcPts val="12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3pPr>
            <a:lvl4pPr marL="347663" indent="-174625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4pPr>
            <a:lvl5pPr marL="509588" indent="-161925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5pPr>
            <a:lvl6pPr marL="682625" indent="-173038">
              <a:buFont typeface="Arial" panose="020B0604020202020204" pitchFamily="34" charset="0"/>
              <a:buChar char="–"/>
              <a:defRPr sz="1500" baseline="0"/>
            </a:lvl6pPr>
            <a:lvl7pPr marL="857250" indent="-174625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</a:defRPr>
            </a:lvl7pPr>
            <a:lvl8pPr marL="1030288" indent="-173038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8pPr>
            <a:lvl9pPr marL="1203325" indent="-173038">
              <a:spcBef>
                <a:spcPts val="600"/>
              </a:spcBef>
              <a:buFont typeface="Arial" panose="020B0604020202020204" pitchFamily="34" charset="0"/>
              <a:buChar char="•"/>
              <a:defRPr sz="1600" baseline="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Body text</a:t>
            </a:r>
          </a:p>
          <a:p>
            <a:pPr lvl="2"/>
            <a:r>
              <a:rPr lang="en-US" dirty="0"/>
              <a:t>First-level bullet</a:t>
            </a:r>
          </a:p>
          <a:p>
            <a:pPr lvl="3"/>
            <a:r>
              <a:rPr lang="en-US" dirty="0"/>
              <a:t>Second-level bullet</a:t>
            </a:r>
          </a:p>
          <a:p>
            <a:pPr lvl="4"/>
            <a:r>
              <a:rPr lang="en-US" dirty="0"/>
              <a:t>Third-level bullet</a:t>
            </a:r>
          </a:p>
          <a:p>
            <a:pPr lvl="5"/>
            <a:r>
              <a:rPr lang="en-US" dirty="0"/>
              <a:t>Fourth-level bullet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6" hasCustomPrompt="1"/>
          </p:nvPr>
        </p:nvSpPr>
        <p:spPr bwMode="gray">
          <a:xfrm>
            <a:off x="6391656" y="1773936"/>
            <a:ext cx="5029200" cy="3984133"/>
          </a:xfrm>
        </p:spPr>
        <p:txBody>
          <a:bodyPr/>
          <a:lstStyle>
            <a:lvl1pPr>
              <a:defRPr sz="2000" b="1" cap="none" baseline="0">
                <a:solidFill>
                  <a:schemeClr val="tx2"/>
                </a:solidFill>
              </a:defRPr>
            </a:lvl1pPr>
            <a:lvl2pPr marL="0" indent="0">
              <a:buFontTx/>
              <a:buNone/>
              <a:defRPr sz="1500">
                <a:solidFill>
                  <a:schemeClr val="tx2"/>
                </a:solidFill>
              </a:defRPr>
            </a:lvl2pPr>
            <a:lvl3pPr marL="173038" indent="-173038">
              <a:spcBef>
                <a:spcPts val="12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3pPr>
            <a:lvl4pPr marL="347663" indent="-174625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4pPr>
            <a:lvl5pPr marL="509588" indent="-161925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5pPr>
            <a:lvl6pPr marL="682625" indent="-173038">
              <a:buFont typeface="Arial" panose="020B0604020202020204" pitchFamily="34" charset="0"/>
              <a:buChar char="–"/>
              <a:defRPr sz="1500" baseline="0"/>
            </a:lvl6pPr>
            <a:lvl7pPr marL="857250" indent="-174625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</a:defRPr>
            </a:lvl7pPr>
            <a:lvl8pPr marL="85725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solidFill>
                  <a:schemeClr val="tx2"/>
                </a:solidFill>
              </a:defRPr>
            </a:lvl8pPr>
            <a:lvl9pPr marL="1203325" indent="-173038">
              <a:spcBef>
                <a:spcPts val="600"/>
              </a:spcBef>
              <a:buFont typeface="Arial" panose="020B0604020202020204" pitchFamily="34" charset="0"/>
              <a:buChar char="•"/>
              <a:defRPr sz="1600" baseline="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Body text</a:t>
            </a:r>
          </a:p>
          <a:p>
            <a:pPr lvl="2"/>
            <a:r>
              <a:rPr lang="en-US" dirty="0"/>
              <a:t>First-level bullet</a:t>
            </a:r>
          </a:p>
          <a:p>
            <a:pPr lvl="3"/>
            <a:r>
              <a:rPr lang="en-US" dirty="0"/>
              <a:t>Second-level bullet</a:t>
            </a:r>
          </a:p>
          <a:p>
            <a:pPr lvl="4"/>
            <a:r>
              <a:rPr lang="en-US" dirty="0"/>
              <a:t>Third-level bullet</a:t>
            </a:r>
          </a:p>
          <a:p>
            <a:pPr lvl="5"/>
            <a:r>
              <a:rPr lang="en-US" dirty="0"/>
              <a:t>Fourth-level bullet</a:t>
            </a:r>
          </a:p>
          <a:p>
            <a:pPr lvl="6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9978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7784" y="649224"/>
            <a:ext cx="9665208" cy="71323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 for three-column layout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5" hasCustomPrompt="1"/>
          </p:nvPr>
        </p:nvSpPr>
        <p:spPr bwMode="gray">
          <a:xfrm>
            <a:off x="569913" y="1773936"/>
            <a:ext cx="3460179" cy="3975080"/>
          </a:xfrm>
        </p:spPr>
        <p:txBody>
          <a:bodyPr/>
          <a:lstStyle>
            <a:lvl1pPr>
              <a:defRPr sz="2000" b="1" cap="none" baseline="0">
                <a:solidFill>
                  <a:schemeClr val="tx2"/>
                </a:solidFill>
              </a:defRPr>
            </a:lvl1pPr>
            <a:lvl2pPr marL="0" indent="0">
              <a:buFontTx/>
              <a:buNone/>
              <a:defRPr sz="1500">
                <a:solidFill>
                  <a:schemeClr val="tx2"/>
                </a:solidFill>
              </a:defRPr>
            </a:lvl2pPr>
            <a:lvl3pPr marL="173038" indent="-173038">
              <a:spcBef>
                <a:spcPts val="12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3pPr>
            <a:lvl4pPr marL="347663" indent="-174625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4pPr>
            <a:lvl5pPr marL="509588" indent="-161925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5pPr>
            <a:lvl6pPr marL="682625" indent="-173038">
              <a:buFont typeface="Arial" panose="020B0604020202020204" pitchFamily="34" charset="0"/>
              <a:buChar char="–"/>
              <a:defRPr sz="1500"/>
            </a:lvl6pPr>
            <a:lvl7pPr marL="857250" indent="-174625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</a:defRPr>
            </a:lvl7pPr>
            <a:lvl8pPr marL="1030288" indent="-173038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8pPr>
            <a:lvl9pPr marL="1203325" indent="-173038">
              <a:spcBef>
                <a:spcPts val="600"/>
              </a:spcBef>
              <a:buFont typeface="Arial" panose="020B0604020202020204" pitchFamily="34" charset="0"/>
              <a:buChar char="•"/>
              <a:defRPr sz="1600" baseline="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Body text</a:t>
            </a:r>
          </a:p>
          <a:p>
            <a:pPr lvl="2"/>
            <a:r>
              <a:rPr lang="en-US" dirty="0"/>
              <a:t>First-level bullet</a:t>
            </a:r>
          </a:p>
          <a:p>
            <a:pPr lvl="3"/>
            <a:r>
              <a:rPr lang="en-US" dirty="0"/>
              <a:t>Second-level bullet</a:t>
            </a:r>
          </a:p>
          <a:p>
            <a:pPr lvl="4"/>
            <a:r>
              <a:rPr lang="en-US" dirty="0"/>
              <a:t>Third-level bullet</a:t>
            </a:r>
          </a:p>
          <a:p>
            <a:pPr lvl="5"/>
            <a:r>
              <a:rPr lang="en-US" dirty="0"/>
              <a:t>Fourth-level bullet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6" hasCustomPrompt="1"/>
          </p:nvPr>
        </p:nvSpPr>
        <p:spPr bwMode="gray">
          <a:xfrm>
            <a:off x="4361140" y="1773936"/>
            <a:ext cx="3460179" cy="3975080"/>
          </a:xfrm>
        </p:spPr>
        <p:txBody>
          <a:bodyPr/>
          <a:lstStyle>
            <a:lvl1pPr>
              <a:defRPr sz="2000" b="1" cap="none" baseline="0">
                <a:solidFill>
                  <a:schemeClr val="tx2"/>
                </a:solidFill>
              </a:defRPr>
            </a:lvl1pPr>
            <a:lvl2pPr marL="0" indent="0">
              <a:buFontTx/>
              <a:buNone/>
              <a:defRPr sz="1500">
                <a:solidFill>
                  <a:schemeClr val="tx2"/>
                </a:solidFill>
              </a:defRPr>
            </a:lvl2pPr>
            <a:lvl3pPr marL="173038" indent="-173038">
              <a:spcBef>
                <a:spcPts val="12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3pPr>
            <a:lvl4pPr marL="347663" indent="-174625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4pPr>
            <a:lvl5pPr marL="509588" indent="-161925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5pPr>
            <a:lvl6pPr marL="682625" indent="-173038">
              <a:buFont typeface="Arial" panose="020B0604020202020204" pitchFamily="34" charset="0"/>
              <a:buChar char="–"/>
              <a:defRPr sz="1500" baseline="0"/>
            </a:lvl6pPr>
            <a:lvl7pPr marL="857250" indent="-174625">
              <a:spcBef>
                <a:spcPts val="600"/>
              </a:spcBef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</a:defRPr>
            </a:lvl7pPr>
            <a:lvl8pPr marL="1030288" indent="-173038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8pPr>
            <a:lvl9pPr marL="1203325" indent="-174625">
              <a:spcBef>
                <a:spcPts val="600"/>
              </a:spcBef>
              <a:buFont typeface="Arial" panose="020B0604020202020204" pitchFamily="34" charset="0"/>
              <a:buChar char="•"/>
              <a:defRPr sz="1600" baseline="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Body text</a:t>
            </a:r>
          </a:p>
          <a:p>
            <a:pPr lvl="2"/>
            <a:r>
              <a:rPr lang="en-US" dirty="0"/>
              <a:t>First-level bullet</a:t>
            </a:r>
          </a:p>
          <a:p>
            <a:pPr lvl="3"/>
            <a:r>
              <a:rPr lang="en-US" dirty="0"/>
              <a:t>Second-level bullet</a:t>
            </a:r>
          </a:p>
          <a:p>
            <a:pPr lvl="4"/>
            <a:r>
              <a:rPr lang="en-US" dirty="0"/>
              <a:t>Third-level bullet</a:t>
            </a:r>
          </a:p>
          <a:p>
            <a:pPr lvl="5"/>
            <a:r>
              <a:rPr lang="en-US" dirty="0"/>
              <a:t>Fourth-level bullet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7" hasCustomPrompt="1"/>
          </p:nvPr>
        </p:nvSpPr>
        <p:spPr bwMode="gray">
          <a:xfrm>
            <a:off x="8152367" y="1773936"/>
            <a:ext cx="3460179" cy="3975080"/>
          </a:xfrm>
        </p:spPr>
        <p:txBody>
          <a:bodyPr/>
          <a:lstStyle>
            <a:lvl1pPr>
              <a:defRPr sz="2000" b="1" cap="none" baseline="0">
                <a:solidFill>
                  <a:schemeClr val="tx2"/>
                </a:solidFill>
              </a:defRPr>
            </a:lvl1pPr>
            <a:lvl2pPr marL="0" indent="0">
              <a:buFontTx/>
              <a:buNone/>
              <a:defRPr sz="1500">
                <a:solidFill>
                  <a:schemeClr val="tx2"/>
                </a:solidFill>
              </a:defRPr>
            </a:lvl2pPr>
            <a:lvl3pPr marL="173038" indent="-173038">
              <a:spcBef>
                <a:spcPts val="12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3pPr>
            <a:lvl4pPr marL="347663" indent="-174625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4pPr>
            <a:lvl5pPr marL="509588" indent="-161925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tx2"/>
                </a:solidFill>
              </a:defRPr>
            </a:lvl5pPr>
            <a:lvl6pPr marL="682625" indent="-173038">
              <a:buFont typeface="Arial" panose="020B0604020202020204" pitchFamily="34" charset="0"/>
              <a:buChar char="–"/>
              <a:defRPr sz="1500"/>
            </a:lvl6pPr>
            <a:lvl7pPr marL="682625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solidFill>
                  <a:schemeClr val="tx2"/>
                </a:solidFill>
              </a:defRPr>
            </a:lvl7pPr>
            <a:lvl8pPr marL="1030288" indent="-173038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8pPr>
            <a:lvl9pPr marL="1203325" indent="-174625">
              <a:spcBef>
                <a:spcPts val="600"/>
              </a:spcBef>
              <a:buFont typeface="Arial" panose="020B0604020202020204" pitchFamily="34" charset="0"/>
              <a:buChar char="•"/>
              <a:defRPr sz="1600" baseline="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Body text</a:t>
            </a:r>
          </a:p>
          <a:p>
            <a:pPr lvl="2"/>
            <a:r>
              <a:rPr lang="en-US" dirty="0"/>
              <a:t>First-level bullet</a:t>
            </a:r>
          </a:p>
          <a:p>
            <a:pPr lvl="3"/>
            <a:r>
              <a:rPr lang="en-US" dirty="0"/>
              <a:t>Second-level bullet</a:t>
            </a:r>
          </a:p>
          <a:p>
            <a:pPr lvl="4"/>
            <a:r>
              <a:rPr lang="en-US" dirty="0"/>
              <a:t>Third-level bullet</a:t>
            </a:r>
          </a:p>
          <a:p>
            <a:pPr lvl="5"/>
            <a:r>
              <a:rPr lang="en-US" dirty="0"/>
              <a:t>Fourth-level bullet</a:t>
            </a:r>
          </a:p>
        </p:txBody>
      </p:sp>
    </p:spTree>
    <p:extLst>
      <p:ext uri="{BB962C8B-B14F-4D97-AF65-F5344CB8AC3E}">
        <p14:creationId xmlns:p14="http://schemas.microsoft.com/office/powerpoint/2010/main" val="9203096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7784" y="649224"/>
            <a:ext cx="9665208" cy="71323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 for four-column layout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 bwMode="gray">
          <a:xfrm>
            <a:off x="557784" y="1773844"/>
            <a:ext cx="2505456" cy="3988781"/>
          </a:xfrm>
        </p:spPr>
        <p:txBody>
          <a:bodyPr vert="horz" lIns="0" tIns="0" rIns="0" bIns="0" rtlCol="0">
            <a:noAutofit/>
          </a:bodyPr>
          <a:lstStyle>
            <a:lvl1pPr>
              <a:buClr>
                <a:schemeClr val="tx1"/>
              </a:buClr>
              <a:defRPr lang="en-US" sz="2000" b="1" cap="none" baseline="0" dirty="0" smtClean="0">
                <a:solidFill>
                  <a:schemeClr val="tx2"/>
                </a:solidFill>
              </a:defRPr>
            </a:lvl1pPr>
            <a:lvl2pPr marL="0" indent="0">
              <a:buClr>
                <a:schemeClr val="tx1"/>
              </a:buClr>
              <a:buNone/>
              <a:defRPr lang="en-US" sz="1500" dirty="0" smtClean="0">
                <a:solidFill>
                  <a:schemeClr val="tx2"/>
                </a:solidFill>
              </a:defRPr>
            </a:lvl2pPr>
            <a:lvl3pPr marL="174625" indent="-174625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lang="en-US" sz="1500" dirty="0" smtClean="0">
                <a:solidFill>
                  <a:schemeClr val="tx2"/>
                </a:solidFill>
              </a:defRPr>
            </a:lvl3pPr>
            <a:lvl4pPr marL="347663" indent="-173038">
              <a:buClr>
                <a:schemeClr val="tx1"/>
              </a:buClr>
              <a:buFont typeface="Arial" panose="020B0604020202020204" pitchFamily="34" charset="0"/>
              <a:buChar char="–"/>
              <a:defRPr lang="en-US" sz="1500" dirty="0" smtClean="0">
                <a:solidFill>
                  <a:schemeClr val="tx2"/>
                </a:solidFill>
              </a:defRPr>
            </a:lvl4pPr>
            <a:lvl5pPr marL="511175" indent="-163513">
              <a:buClr>
                <a:schemeClr val="tx1"/>
              </a:buClr>
              <a:buFont typeface="Arial" panose="020B0604020202020204" pitchFamily="34" charset="0"/>
              <a:buChar char="•"/>
              <a:defRPr lang="en-US" sz="1500" dirty="0">
                <a:solidFill>
                  <a:schemeClr val="tx2"/>
                </a:solidFill>
              </a:defRPr>
            </a:lvl5pPr>
            <a:lvl6pPr marL="685800" indent="-174625">
              <a:buClr>
                <a:schemeClr val="tx1"/>
              </a:buClr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Body text</a:t>
            </a:r>
          </a:p>
          <a:p>
            <a:pPr lvl="2"/>
            <a:r>
              <a:rPr lang="en-US" dirty="0"/>
              <a:t>First-level bullet</a:t>
            </a:r>
          </a:p>
          <a:p>
            <a:pPr lvl="3"/>
            <a:r>
              <a:rPr lang="en-US" dirty="0"/>
              <a:t>Second-level bullet</a:t>
            </a:r>
          </a:p>
          <a:p>
            <a:pPr lvl="4"/>
            <a:r>
              <a:rPr lang="en-US" dirty="0"/>
              <a:t>Third-level bullet</a:t>
            </a:r>
          </a:p>
          <a:p>
            <a:pPr lvl="5"/>
            <a:r>
              <a:rPr lang="en-US" dirty="0"/>
              <a:t>Fourth-level bullet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 hasCustomPrompt="1"/>
          </p:nvPr>
        </p:nvSpPr>
        <p:spPr bwMode="gray">
          <a:xfrm>
            <a:off x="3405856" y="1773844"/>
            <a:ext cx="2505456" cy="3988781"/>
          </a:xfrm>
        </p:spPr>
        <p:txBody>
          <a:bodyPr vert="horz" lIns="0" tIns="0" rIns="0" bIns="0" rtlCol="0">
            <a:noAutofit/>
          </a:bodyPr>
          <a:lstStyle>
            <a:lvl1pPr>
              <a:buClr>
                <a:schemeClr val="tx1"/>
              </a:buClr>
              <a:defRPr lang="en-US" sz="2000" b="1" cap="none" baseline="0" dirty="0" smtClean="0">
                <a:solidFill>
                  <a:schemeClr val="tx2"/>
                </a:solidFill>
              </a:defRPr>
            </a:lvl1pPr>
            <a:lvl2pPr marL="0" indent="0">
              <a:buClr>
                <a:schemeClr val="tx1"/>
              </a:buClr>
              <a:buNone/>
              <a:defRPr lang="en-US" sz="1500" dirty="0" smtClean="0">
                <a:solidFill>
                  <a:schemeClr val="tx2"/>
                </a:solidFill>
              </a:defRPr>
            </a:lvl2pPr>
            <a:lvl3pPr marL="174625" indent="-174625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lang="en-US" sz="1500" dirty="0" smtClean="0">
                <a:solidFill>
                  <a:schemeClr val="tx2"/>
                </a:solidFill>
              </a:defRPr>
            </a:lvl3pPr>
            <a:lvl4pPr marL="347663" indent="-173038">
              <a:buClr>
                <a:schemeClr val="tx1"/>
              </a:buClr>
              <a:buFont typeface="Arial" panose="020B0604020202020204" pitchFamily="34" charset="0"/>
              <a:buChar char="–"/>
              <a:defRPr lang="en-US" sz="1500" dirty="0" smtClean="0">
                <a:solidFill>
                  <a:schemeClr val="tx2"/>
                </a:solidFill>
              </a:defRPr>
            </a:lvl4pPr>
            <a:lvl5pPr marL="511175" indent="-163513">
              <a:buClr>
                <a:schemeClr val="tx1"/>
              </a:buClr>
              <a:buFont typeface="Arial" panose="020B0604020202020204" pitchFamily="34" charset="0"/>
              <a:buChar char="•"/>
              <a:defRPr lang="en-US" sz="1500" baseline="0" dirty="0">
                <a:solidFill>
                  <a:schemeClr val="tx2"/>
                </a:solidFill>
              </a:defRPr>
            </a:lvl5pPr>
            <a:lvl6pPr marL="685800" indent="-174625">
              <a:buClr>
                <a:schemeClr val="tx1"/>
              </a:buClr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6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Body text</a:t>
            </a:r>
          </a:p>
          <a:p>
            <a:pPr lvl="2"/>
            <a:r>
              <a:rPr lang="en-US" dirty="0"/>
              <a:t>First-level bullet</a:t>
            </a:r>
          </a:p>
          <a:p>
            <a:pPr lvl="3"/>
            <a:r>
              <a:rPr lang="en-US" dirty="0"/>
              <a:t>Second-level bullet</a:t>
            </a:r>
          </a:p>
          <a:p>
            <a:pPr lvl="4"/>
            <a:r>
              <a:rPr lang="en-US" dirty="0"/>
              <a:t>Third-level bullet</a:t>
            </a:r>
          </a:p>
          <a:p>
            <a:pPr lvl="5"/>
            <a:r>
              <a:rPr lang="en-US" dirty="0"/>
              <a:t>Fourth-level bullet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8" hasCustomPrompt="1"/>
          </p:nvPr>
        </p:nvSpPr>
        <p:spPr bwMode="gray">
          <a:xfrm>
            <a:off x="6253928" y="1773844"/>
            <a:ext cx="2505456" cy="3988781"/>
          </a:xfrm>
        </p:spPr>
        <p:txBody>
          <a:bodyPr vert="horz" lIns="0" tIns="0" rIns="0" bIns="0" rtlCol="0">
            <a:noAutofit/>
          </a:bodyPr>
          <a:lstStyle>
            <a:lvl1pPr>
              <a:buClr>
                <a:schemeClr val="tx1"/>
              </a:buClr>
              <a:defRPr lang="en-US" sz="2000" b="1" cap="none" baseline="0" dirty="0" smtClean="0">
                <a:solidFill>
                  <a:schemeClr val="tx2"/>
                </a:solidFill>
              </a:defRPr>
            </a:lvl1pPr>
            <a:lvl2pPr marL="0" indent="0" algn="l">
              <a:buClr>
                <a:schemeClr val="tx1"/>
              </a:buClr>
              <a:buNone/>
              <a:defRPr lang="en-US" sz="1500" dirty="0" smtClean="0">
                <a:solidFill>
                  <a:schemeClr val="tx2"/>
                </a:solidFill>
              </a:defRPr>
            </a:lvl2pPr>
            <a:lvl3pPr marL="174625" indent="-174625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lang="en-US" sz="1500" dirty="0" smtClean="0">
                <a:solidFill>
                  <a:schemeClr val="tx2"/>
                </a:solidFill>
              </a:defRPr>
            </a:lvl3pPr>
            <a:lvl4pPr marL="347663" indent="-173038">
              <a:buClr>
                <a:schemeClr val="tx1"/>
              </a:buClr>
              <a:buFont typeface="Arial" panose="020B0604020202020204" pitchFamily="34" charset="0"/>
              <a:buChar char="–"/>
              <a:defRPr lang="en-US" sz="1500" dirty="0" smtClean="0">
                <a:solidFill>
                  <a:schemeClr val="tx2"/>
                </a:solidFill>
              </a:defRPr>
            </a:lvl4pPr>
            <a:lvl5pPr marL="511175" indent="-165100">
              <a:buClr>
                <a:schemeClr val="tx1"/>
              </a:buClr>
              <a:buFont typeface="Arial" panose="020B0604020202020204" pitchFamily="34" charset="0"/>
              <a:buChar char="•"/>
              <a:defRPr lang="en-US" sz="1500" dirty="0">
                <a:solidFill>
                  <a:schemeClr val="tx2"/>
                </a:solidFill>
              </a:defRPr>
            </a:lvl5pPr>
            <a:lvl6pPr marL="685800" indent="-174625">
              <a:buClr>
                <a:schemeClr val="tx1"/>
              </a:buClr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6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Body text</a:t>
            </a:r>
          </a:p>
          <a:p>
            <a:pPr lvl="2"/>
            <a:r>
              <a:rPr lang="en-US" dirty="0"/>
              <a:t>First-level bullet</a:t>
            </a:r>
          </a:p>
          <a:p>
            <a:pPr lvl="3"/>
            <a:r>
              <a:rPr lang="en-US" dirty="0"/>
              <a:t>Second-level bullet</a:t>
            </a:r>
          </a:p>
          <a:p>
            <a:pPr lvl="4"/>
            <a:r>
              <a:rPr lang="en-US" dirty="0"/>
              <a:t>Third-level bullet</a:t>
            </a:r>
          </a:p>
          <a:p>
            <a:pPr lvl="5"/>
            <a:r>
              <a:rPr lang="en-US" dirty="0"/>
              <a:t>Fourth-level bullet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3" hasCustomPrompt="1"/>
          </p:nvPr>
        </p:nvSpPr>
        <p:spPr bwMode="gray">
          <a:xfrm>
            <a:off x="9102000" y="1773844"/>
            <a:ext cx="2505456" cy="3988781"/>
          </a:xfrm>
        </p:spPr>
        <p:txBody>
          <a:bodyPr vert="horz" lIns="0" tIns="0" rIns="0" bIns="0" rtlCol="0">
            <a:noAutofit/>
          </a:bodyPr>
          <a:lstStyle>
            <a:lvl1pPr>
              <a:buClr>
                <a:schemeClr val="tx1"/>
              </a:buClr>
              <a:defRPr lang="en-US" sz="2000" b="1" cap="none" baseline="0" dirty="0" smtClean="0">
                <a:solidFill>
                  <a:schemeClr val="tx2"/>
                </a:solidFill>
              </a:defRPr>
            </a:lvl1pPr>
            <a:lvl2pPr marL="0" indent="0" algn="l">
              <a:buClr>
                <a:schemeClr val="tx1"/>
              </a:buClr>
              <a:buNone/>
              <a:defRPr lang="en-US" sz="1500" dirty="0" smtClean="0">
                <a:solidFill>
                  <a:schemeClr val="tx2"/>
                </a:solidFill>
              </a:defRPr>
            </a:lvl2pPr>
            <a:lvl3pPr marL="174625" indent="-174625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lang="en-US" sz="1500" dirty="0" smtClean="0">
                <a:solidFill>
                  <a:schemeClr val="tx2"/>
                </a:solidFill>
              </a:defRPr>
            </a:lvl3pPr>
            <a:lvl4pPr marL="347663" indent="-173038">
              <a:buClr>
                <a:schemeClr val="tx1"/>
              </a:buClr>
              <a:buFont typeface="Arial" panose="020B0604020202020204" pitchFamily="34" charset="0"/>
              <a:buChar char="–"/>
              <a:defRPr lang="en-US" sz="1500" dirty="0" smtClean="0">
                <a:solidFill>
                  <a:schemeClr val="tx2"/>
                </a:solidFill>
              </a:defRPr>
            </a:lvl4pPr>
            <a:lvl5pPr marL="511175" indent="-165100">
              <a:buClr>
                <a:schemeClr val="tx1"/>
              </a:buClr>
              <a:buFont typeface="Arial" panose="020B0604020202020204" pitchFamily="34" charset="0"/>
              <a:buChar char="•"/>
              <a:defRPr lang="en-US" sz="1500" dirty="0">
                <a:solidFill>
                  <a:schemeClr val="tx2"/>
                </a:solidFill>
              </a:defRPr>
            </a:lvl5pPr>
            <a:lvl6pPr marL="685800" indent="-174625">
              <a:buClr>
                <a:schemeClr val="tx1"/>
              </a:buClr>
              <a:buFont typeface="Arial" panose="020B0604020202020204" pitchFamily="34" charset="0"/>
              <a:buChar char="–"/>
              <a:defRPr sz="1500">
                <a:solidFill>
                  <a:schemeClr val="tx2"/>
                </a:solidFill>
              </a:defRPr>
            </a:lvl6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Body text</a:t>
            </a:r>
          </a:p>
          <a:p>
            <a:pPr lvl="2"/>
            <a:r>
              <a:rPr lang="en-US" dirty="0"/>
              <a:t>First-level bullet</a:t>
            </a:r>
          </a:p>
          <a:p>
            <a:pPr lvl="3"/>
            <a:r>
              <a:rPr lang="en-US" dirty="0"/>
              <a:t>Second-level bullet</a:t>
            </a:r>
          </a:p>
          <a:p>
            <a:pPr lvl="4"/>
            <a:r>
              <a:rPr lang="en-US" dirty="0"/>
              <a:t>Third-level bullet</a:t>
            </a:r>
          </a:p>
          <a:p>
            <a:pPr lvl="5"/>
            <a:r>
              <a:rPr lang="en-US" dirty="0"/>
              <a:t>Fourth-level bullet</a:t>
            </a:r>
          </a:p>
        </p:txBody>
      </p:sp>
    </p:spTree>
    <p:extLst>
      <p:ext uri="{BB962C8B-B14F-4D97-AF65-F5344CB8AC3E}">
        <p14:creationId xmlns:p14="http://schemas.microsoft.com/office/powerpoint/2010/main" val="39658264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7784" y="649224"/>
            <a:ext cx="9665208" cy="71323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6339160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Gra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80901" y="384048"/>
            <a:ext cx="11427023" cy="5724144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74320" tIns="182880" rIns="2743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b="1" dirty="0">
              <a:solidFill>
                <a:schemeClr val="accent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3232" y="649224"/>
            <a:ext cx="9665208" cy="71323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458800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717097" y="389319"/>
            <a:ext cx="9098665" cy="5724144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74320" tIns="182880" rIns="2743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b="1" dirty="0">
              <a:solidFill>
                <a:schemeClr val="accent5"/>
              </a:solidFill>
            </a:endParaRPr>
          </a:p>
        </p:txBody>
      </p:sp>
      <p:sp>
        <p:nvSpPr>
          <p:cNvPr id="6" name="Picture Placeholder 15"/>
          <p:cNvSpPr>
            <a:spLocks noGrp="1"/>
          </p:cNvSpPr>
          <p:nvPr>
            <p:ph type="pic" sz="quarter" idx="15"/>
          </p:nvPr>
        </p:nvSpPr>
        <p:spPr>
          <a:xfrm>
            <a:off x="383948" y="1024128"/>
            <a:ext cx="5804928" cy="4443984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221880" y="1167898"/>
            <a:ext cx="3684705" cy="890028"/>
          </a:xfrm>
        </p:spPr>
        <p:txBody>
          <a:bodyPr anchor="b">
            <a:noAutofit/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7221879" y="2825587"/>
            <a:ext cx="3681473" cy="2407316"/>
          </a:xfrm>
        </p:spPr>
        <p:txBody>
          <a:bodyPr>
            <a:noAutofit/>
          </a:bodyPr>
          <a:lstStyle>
            <a:lvl1pPr>
              <a:defRPr sz="15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Text here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8681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80631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ssibil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0C78D-4F6B-45F8-AB04-A56A0B1F36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784" y="-347472"/>
            <a:ext cx="9665208" cy="262719"/>
          </a:xfrm>
        </p:spPr>
        <p:txBody>
          <a:bodyPr anchor="b"/>
          <a:lstStyle>
            <a:lvl1pPr>
              <a:defRPr sz="1400"/>
            </a:lvl1pPr>
          </a:lstStyle>
          <a:p>
            <a:r>
              <a:rPr lang="en-US" dirty="0"/>
              <a:t>Title for slide built on the blank accessibility master</a:t>
            </a:r>
          </a:p>
        </p:txBody>
      </p:sp>
    </p:spTree>
    <p:extLst>
      <p:ext uri="{BB962C8B-B14F-4D97-AF65-F5344CB8AC3E}">
        <p14:creationId xmlns:p14="http://schemas.microsoft.com/office/powerpoint/2010/main" val="35263261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E165B92E-6E75-4AE3-9A66-2BE7D7974FA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0"/>
            <a:ext cx="12188824" cy="685800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 b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83F15B-6875-4795-A8F5-FC92953B6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9056" y="1207605"/>
            <a:ext cx="3395103" cy="3538233"/>
          </a:xfrm>
        </p:spPr>
        <p:txBody>
          <a:bodyPr anchor="ctr">
            <a:noAutofit/>
          </a:bodyPr>
          <a:lstStyle>
            <a:lvl1pPr algn="l">
              <a:lnSpc>
                <a:spcPct val="90000"/>
              </a:lnSpc>
              <a:defRPr sz="66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Closing text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D1D7764A-9A2F-4C88-8306-BE35C80815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85039" y="6352940"/>
            <a:ext cx="932403" cy="18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1334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VS logo on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6253777D-5108-48F4-BAF8-16EF5CA96A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784" y="-347472"/>
            <a:ext cx="9665208" cy="262719"/>
          </a:xfrm>
        </p:spPr>
        <p:txBody>
          <a:bodyPr anchor="b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Aetna logo on white background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0D64A778-2C84-4DE6-BEAD-02FCE4B3EA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4762" y="2927799"/>
            <a:ext cx="4540251" cy="89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1350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VS logo on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1268719-E45D-4DB9-A5CE-3920E9240B44}"/>
              </a:ext>
            </a:extLst>
          </p:cNvPr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C1C0A90-CD75-4DD6-80F4-EDD3FD0CF4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784" y="-347472"/>
            <a:ext cx="9665208" cy="262719"/>
          </a:xfrm>
        </p:spPr>
        <p:txBody>
          <a:bodyPr anchor="b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Aetna logo on red background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C4A90719-D4B4-4A04-B734-B10C4712F9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4762" y="2927799"/>
            <a:ext cx="4540251" cy="89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6195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88825" cy="435055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algn="ctr">
              <a:lnSpc>
                <a:spcPct val="80000"/>
              </a:lnSpc>
              <a:defRPr sz="6600" b="1" baseline="0">
                <a:solidFill>
                  <a:schemeClr val="bg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475144-A8AF-4C31-A022-05A109EC64D7}"/>
              </a:ext>
            </a:extLst>
          </p:cNvPr>
          <p:cNvSpPr/>
          <p:nvPr userDrawn="1"/>
        </p:nvSpPr>
        <p:spPr>
          <a:xfrm>
            <a:off x="0" y="4350553"/>
            <a:ext cx="12188825" cy="250744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31" name="Text Placeholder 4">
            <a:extLst>
              <a:ext uri="{FF2B5EF4-FFF2-40B4-BE49-F238E27FC236}">
                <a16:creationId xmlns:a16="http://schemas.microsoft.com/office/drawing/2014/main" id="{82323A7D-5761-4AEF-8E75-65750A20EB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833499" y="6371584"/>
            <a:ext cx="2798064" cy="201168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1200" b="0">
                <a:solidFill>
                  <a:schemeClr val="bg1"/>
                </a:solidFill>
                <a:latin typeface="+mn-lt"/>
              </a:defRPr>
            </a:lvl1pPr>
            <a:lvl2pPr algn="r">
              <a:defRPr b="1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Click to add date</a:t>
            </a:r>
          </a:p>
          <a:p>
            <a:pPr lvl="1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2323A7D-5761-4AEF-8E75-65750A20EB3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105" y="6375760"/>
            <a:ext cx="2798064" cy="201168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1200" b="0">
                <a:solidFill>
                  <a:schemeClr val="bg1"/>
                </a:solidFill>
                <a:latin typeface="+mn-lt"/>
              </a:defRPr>
            </a:lvl1pPr>
            <a:lvl2pPr algn="r">
              <a:defRPr b="1">
                <a:solidFill>
                  <a:schemeClr val="tx2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813752" y="4356947"/>
            <a:ext cx="10561320" cy="795528"/>
          </a:xfrm>
        </p:spPr>
        <p:txBody>
          <a:bodyPr rIns="0" anchor="b" anchorCtr="0"/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13752" y="5265518"/>
            <a:ext cx="10561320" cy="347472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5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presenter information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5818B2AD-BE8B-440A-99E0-0E3B135F07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73431" y="6204229"/>
            <a:ext cx="1617485" cy="31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8438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ediumImpac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673FB4A-B2DA-4040-AB7B-E1DBA54C663A}"/>
              </a:ext>
            </a:extLst>
          </p:cNvPr>
          <p:cNvSpPr/>
          <p:nvPr userDrawn="1"/>
        </p:nvSpPr>
        <p:spPr>
          <a:xfrm>
            <a:off x="263525" y="225425"/>
            <a:ext cx="11661775" cy="64071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3416FC9B-F9BF-7941-A0ED-F7443859EE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4049" y="5968316"/>
            <a:ext cx="5787182" cy="530973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 i="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063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126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189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251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33CD299-34A3-DA47-8F9A-46643183730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016752" y="0"/>
            <a:ext cx="4187162" cy="6858000"/>
          </a:xfrm>
          <a:prstGeom prst="parallelogram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7" name="Title 13">
            <a:extLst>
              <a:ext uri="{FF2B5EF4-FFF2-40B4-BE49-F238E27FC236}">
                <a16:creationId xmlns:a16="http://schemas.microsoft.com/office/drawing/2014/main" id="{6647DAC4-1C01-4386-9957-D56FFB0C3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48" y="384050"/>
            <a:ext cx="6461002" cy="67294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720BE3-8CBB-2E43-8949-F4121F567E32}"/>
              </a:ext>
            </a:extLst>
          </p:cNvPr>
          <p:cNvSpPr txBox="1"/>
          <p:nvPr userDrawn="1"/>
        </p:nvSpPr>
        <p:spPr>
          <a:xfrm>
            <a:off x="11433810" y="6240163"/>
            <a:ext cx="464821" cy="276999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ctr"/>
            <a:fld id="{7963E4F6-4878-E04D-8CE6-F1BCD399F560}" type="slidenum">
              <a:rPr lang="en-US" sz="1100" b="0" i="0" smtClean="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pPr algn="ctr"/>
              <a:t>‹#›</a:t>
            </a:fld>
            <a:endParaRPr lang="en-US" sz="1100" b="0" i="0" dirty="0">
              <a:solidFill>
                <a:schemeClr val="tx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4669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D20D3DB-63F4-412F-96CC-3E84E34BE0CE}"/>
              </a:ext>
            </a:extLst>
          </p:cNvPr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3284C44-CBEF-4F9A-AC72-8990858B0E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1270" y="3022967"/>
            <a:ext cx="5726284" cy="812066"/>
          </a:xfrm>
        </p:spPr>
        <p:txBody>
          <a:bodyPr rIns="0" anchor="ctr"/>
          <a:lstStyle>
            <a:lvl1pPr algn="ctr">
              <a:defRPr sz="3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title for divider</a:t>
            </a:r>
          </a:p>
        </p:txBody>
      </p:sp>
    </p:spTree>
    <p:extLst>
      <p:ext uri="{BB962C8B-B14F-4D97-AF65-F5344CB8AC3E}">
        <p14:creationId xmlns:p14="http://schemas.microsoft.com/office/powerpoint/2010/main" val="10556498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etna logo on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1268719-E45D-4DB9-A5CE-3920E9240B44}"/>
              </a:ext>
            </a:extLst>
          </p:cNvPr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rgbClr val="7D3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17C436B3-D15A-43B1-AFEF-B0F8128DDC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27678" y="2928938"/>
            <a:ext cx="4594568" cy="908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3339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23_White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D1B9359-84CE-6542-A3B3-4F4BF0D2BCEE}"/>
              </a:ext>
            </a:extLst>
          </p:cNvPr>
          <p:cNvSpPr/>
          <p:nvPr userDrawn="1"/>
        </p:nvSpPr>
        <p:spPr>
          <a:xfrm>
            <a:off x="0" y="5741233"/>
            <a:ext cx="7979871" cy="1115874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6926"/>
            <a:endParaRPr lang="en-US" sz="1798" kern="0" dirty="0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169F88F-CA24-8441-8F52-D77094DBCC35}"/>
              </a:ext>
            </a:extLst>
          </p:cNvPr>
          <p:cNvSpPr/>
          <p:nvPr userDrawn="1"/>
        </p:nvSpPr>
        <p:spPr>
          <a:xfrm>
            <a:off x="-1" y="5056618"/>
            <a:ext cx="7313295" cy="684617"/>
          </a:xfrm>
          <a:prstGeom prst="rect">
            <a:avLst/>
          </a:prstGeom>
          <a:gradFill flip="none" rotWithShape="1">
            <a:gsLst>
              <a:gs pos="41000">
                <a:schemeClr val="accent6"/>
              </a:gs>
              <a:gs pos="100000">
                <a:schemeClr val="accent2"/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6926"/>
            <a:endParaRPr lang="en-US" sz="1798" kern="0" dirty="0">
              <a:solidFill>
                <a:prstClr val="white"/>
              </a:solidFill>
            </a:endParaRP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31A7C1A3-EE8C-4103-8C72-02A25F1A55B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399079" y="417606"/>
            <a:ext cx="10754070" cy="8958123"/>
          </a:xfrm>
          <a:custGeom>
            <a:avLst/>
            <a:gdLst>
              <a:gd name="connsiteX0" fmla="*/ 0 w 18229006"/>
              <a:gd name="connsiteY0" fmla="*/ 0 h 15128876"/>
              <a:gd name="connsiteX1" fmla="*/ 18229006 w 18229006"/>
              <a:gd name="connsiteY1" fmla="*/ 0 h 15128876"/>
              <a:gd name="connsiteX2" fmla="*/ 18229006 w 18229006"/>
              <a:gd name="connsiteY2" fmla="*/ 15128876 h 15128876"/>
              <a:gd name="connsiteX3" fmla="*/ 0 w 18229006"/>
              <a:gd name="connsiteY3" fmla="*/ 15128876 h 15128876"/>
              <a:gd name="connsiteX4" fmla="*/ 0 w 18229006"/>
              <a:gd name="connsiteY4" fmla="*/ 0 h 15128876"/>
              <a:gd name="connsiteX0" fmla="*/ 5054600 w 18229006"/>
              <a:gd name="connsiteY0" fmla="*/ 0 h 15141576"/>
              <a:gd name="connsiteX1" fmla="*/ 18229006 w 18229006"/>
              <a:gd name="connsiteY1" fmla="*/ 12700 h 15141576"/>
              <a:gd name="connsiteX2" fmla="*/ 18229006 w 18229006"/>
              <a:gd name="connsiteY2" fmla="*/ 15141576 h 15141576"/>
              <a:gd name="connsiteX3" fmla="*/ 0 w 18229006"/>
              <a:gd name="connsiteY3" fmla="*/ 15141576 h 15141576"/>
              <a:gd name="connsiteX4" fmla="*/ 5054600 w 18229006"/>
              <a:gd name="connsiteY4" fmla="*/ 0 h 15141576"/>
              <a:gd name="connsiteX0" fmla="*/ 5054600 w 18229006"/>
              <a:gd name="connsiteY0" fmla="*/ 0 h 15141576"/>
              <a:gd name="connsiteX1" fmla="*/ 18229006 w 18229006"/>
              <a:gd name="connsiteY1" fmla="*/ 12700 h 15141576"/>
              <a:gd name="connsiteX2" fmla="*/ 18229006 w 18229006"/>
              <a:gd name="connsiteY2" fmla="*/ 15141576 h 15141576"/>
              <a:gd name="connsiteX3" fmla="*/ 0 w 18229006"/>
              <a:gd name="connsiteY3" fmla="*/ 15141576 h 15141576"/>
              <a:gd name="connsiteX4" fmla="*/ 4199603 w 18229006"/>
              <a:gd name="connsiteY4" fmla="*/ 185738 h 15141576"/>
              <a:gd name="connsiteX5" fmla="*/ 5054600 w 18229006"/>
              <a:gd name="connsiteY5" fmla="*/ 0 h 15141576"/>
              <a:gd name="connsiteX0" fmla="*/ 6172200 w 18229006"/>
              <a:gd name="connsiteY0" fmla="*/ 215900 h 15128876"/>
              <a:gd name="connsiteX1" fmla="*/ 18229006 w 18229006"/>
              <a:gd name="connsiteY1" fmla="*/ 0 h 15128876"/>
              <a:gd name="connsiteX2" fmla="*/ 18229006 w 18229006"/>
              <a:gd name="connsiteY2" fmla="*/ 15128876 h 15128876"/>
              <a:gd name="connsiteX3" fmla="*/ 0 w 18229006"/>
              <a:gd name="connsiteY3" fmla="*/ 15128876 h 15128876"/>
              <a:gd name="connsiteX4" fmla="*/ 4199603 w 18229006"/>
              <a:gd name="connsiteY4" fmla="*/ 173038 h 15128876"/>
              <a:gd name="connsiteX5" fmla="*/ 6172200 w 18229006"/>
              <a:gd name="connsiteY5" fmla="*/ 215900 h 15128876"/>
              <a:gd name="connsiteX0" fmla="*/ 6172200 w 18229006"/>
              <a:gd name="connsiteY0" fmla="*/ 215900 h 15128876"/>
              <a:gd name="connsiteX1" fmla="*/ 18229006 w 18229006"/>
              <a:gd name="connsiteY1" fmla="*/ 0 h 15128876"/>
              <a:gd name="connsiteX2" fmla="*/ 18229006 w 18229006"/>
              <a:gd name="connsiteY2" fmla="*/ 15128876 h 15128876"/>
              <a:gd name="connsiteX3" fmla="*/ 0 w 18229006"/>
              <a:gd name="connsiteY3" fmla="*/ 15128876 h 15128876"/>
              <a:gd name="connsiteX4" fmla="*/ 3882103 w 18229006"/>
              <a:gd name="connsiteY4" fmla="*/ 376238 h 15128876"/>
              <a:gd name="connsiteX5" fmla="*/ 6172200 w 18229006"/>
              <a:gd name="connsiteY5" fmla="*/ 215900 h 15128876"/>
              <a:gd name="connsiteX0" fmla="*/ 6323275 w 18229006"/>
              <a:gd name="connsiteY0" fmla="*/ 366974 h 15128876"/>
              <a:gd name="connsiteX1" fmla="*/ 18229006 w 18229006"/>
              <a:gd name="connsiteY1" fmla="*/ 0 h 15128876"/>
              <a:gd name="connsiteX2" fmla="*/ 18229006 w 18229006"/>
              <a:gd name="connsiteY2" fmla="*/ 15128876 h 15128876"/>
              <a:gd name="connsiteX3" fmla="*/ 0 w 18229006"/>
              <a:gd name="connsiteY3" fmla="*/ 15128876 h 15128876"/>
              <a:gd name="connsiteX4" fmla="*/ 3882103 w 18229006"/>
              <a:gd name="connsiteY4" fmla="*/ 376238 h 15128876"/>
              <a:gd name="connsiteX5" fmla="*/ 6323275 w 18229006"/>
              <a:gd name="connsiteY5" fmla="*/ 366974 h 15128876"/>
              <a:gd name="connsiteX0" fmla="*/ 6323275 w 18229006"/>
              <a:gd name="connsiteY0" fmla="*/ 366974 h 15128876"/>
              <a:gd name="connsiteX1" fmla="*/ 11857703 w 18229006"/>
              <a:gd name="connsiteY1" fmla="*/ 360556 h 15128876"/>
              <a:gd name="connsiteX2" fmla="*/ 18229006 w 18229006"/>
              <a:gd name="connsiteY2" fmla="*/ 0 h 15128876"/>
              <a:gd name="connsiteX3" fmla="*/ 18229006 w 18229006"/>
              <a:gd name="connsiteY3" fmla="*/ 15128876 h 15128876"/>
              <a:gd name="connsiteX4" fmla="*/ 0 w 18229006"/>
              <a:gd name="connsiteY4" fmla="*/ 15128876 h 15128876"/>
              <a:gd name="connsiteX5" fmla="*/ 3882103 w 18229006"/>
              <a:gd name="connsiteY5" fmla="*/ 376238 h 15128876"/>
              <a:gd name="connsiteX6" fmla="*/ 6323275 w 18229006"/>
              <a:gd name="connsiteY6" fmla="*/ 366974 h 15128876"/>
              <a:gd name="connsiteX0" fmla="*/ 6323275 w 18229006"/>
              <a:gd name="connsiteY0" fmla="*/ 15171 h 14777073"/>
              <a:gd name="connsiteX1" fmla="*/ 11857703 w 18229006"/>
              <a:gd name="connsiteY1" fmla="*/ 8753 h 14777073"/>
              <a:gd name="connsiteX2" fmla="*/ 14309013 w 18229006"/>
              <a:gd name="connsiteY2" fmla="*/ 13957 h 14777073"/>
              <a:gd name="connsiteX3" fmla="*/ 18229006 w 18229006"/>
              <a:gd name="connsiteY3" fmla="*/ 14777073 h 14777073"/>
              <a:gd name="connsiteX4" fmla="*/ 0 w 18229006"/>
              <a:gd name="connsiteY4" fmla="*/ 14777073 h 14777073"/>
              <a:gd name="connsiteX5" fmla="*/ 3882103 w 18229006"/>
              <a:gd name="connsiteY5" fmla="*/ 24435 h 14777073"/>
              <a:gd name="connsiteX6" fmla="*/ 6323275 w 18229006"/>
              <a:gd name="connsiteY6" fmla="*/ 15171 h 14777073"/>
              <a:gd name="connsiteX0" fmla="*/ 6323275 w 18229006"/>
              <a:gd name="connsiteY0" fmla="*/ 15171 h 14777073"/>
              <a:gd name="connsiteX1" fmla="*/ 11857703 w 18229006"/>
              <a:gd name="connsiteY1" fmla="*/ 8753 h 14777073"/>
              <a:gd name="connsiteX2" fmla="*/ 14309013 w 18229006"/>
              <a:gd name="connsiteY2" fmla="*/ 13957 h 14777073"/>
              <a:gd name="connsiteX3" fmla="*/ 17646253 w 18229006"/>
              <a:gd name="connsiteY3" fmla="*/ 3332398 h 14777073"/>
              <a:gd name="connsiteX4" fmla="*/ 18229006 w 18229006"/>
              <a:gd name="connsiteY4" fmla="*/ 14777073 h 14777073"/>
              <a:gd name="connsiteX5" fmla="*/ 0 w 18229006"/>
              <a:gd name="connsiteY5" fmla="*/ 14777073 h 14777073"/>
              <a:gd name="connsiteX6" fmla="*/ 3882103 w 18229006"/>
              <a:gd name="connsiteY6" fmla="*/ 24435 h 14777073"/>
              <a:gd name="connsiteX7" fmla="*/ 6323275 w 18229006"/>
              <a:gd name="connsiteY7" fmla="*/ 15171 h 14777073"/>
              <a:gd name="connsiteX0" fmla="*/ 6323275 w 18229006"/>
              <a:gd name="connsiteY0" fmla="*/ 15171 h 14777073"/>
              <a:gd name="connsiteX1" fmla="*/ 11857703 w 18229006"/>
              <a:gd name="connsiteY1" fmla="*/ 8753 h 14777073"/>
              <a:gd name="connsiteX2" fmla="*/ 14309013 w 18229006"/>
              <a:gd name="connsiteY2" fmla="*/ 13957 h 14777073"/>
              <a:gd name="connsiteX3" fmla="*/ 17646253 w 18229006"/>
              <a:gd name="connsiteY3" fmla="*/ 3332398 h 14777073"/>
              <a:gd name="connsiteX4" fmla="*/ 18229006 w 18229006"/>
              <a:gd name="connsiteY4" fmla="*/ 14777073 h 14777073"/>
              <a:gd name="connsiteX5" fmla="*/ 0 w 18229006"/>
              <a:gd name="connsiteY5" fmla="*/ 14777073 h 14777073"/>
              <a:gd name="connsiteX6" fmla="*/ 3882103 w 18229006"/>
              <a:gd name="connsiteY6" fmla="*/ 24435 h 14777073"/>
              <a:gd name="connsiteX7" fmla="*/ 6323275 w 18229006"/>
              <a:gd name="connsiteY7" fmla="*/ 15171 h 14777073"/>
              <a:gd name="connsiteX0" fmla="*/ 6323275 w 18229006"/>
              <a:gd name="connsiteY0" fmla="*/ 15171 h 14777073"/>
              <a:gd name="connsiteX1" fmla="*/ 11857703 w 18229006"/>
              <a:gd name="connsiteY1" fmla="*/ 8753 h 14777073"/>
              <a:gd name="connsiteX2" fmla="*/ 14309013 w 18229006"/>
              <a:gd name="connsiteY2" fmla="*/ 13957 h 14777073"/>
              <a:gd name="connsiteX3" fmla="*/ 17646253 w 18229006"/>
              <a:gd name="connsiteY3" fmla="*/ 3332398 h 14777073"/>
              <a:gd name="connsiteX4" fmla="*/ 18229006 w 18229006"/>
              <a:gd name="connsiteY4" fmla="*/ 14777073 h 14777073"/>
              <a:gd name="connsiteX5" fmla="*/ 0 w 18229006"/>
              <a:gd name="connsiteY5" fmla="*/ 14777073 h 14777073"/>
              <a:gd name="connsiteX6" fmla="*/ 3882103 w 18229006"/>
              <a:gd name="connsiteY6" fmla="*/ 24435 h 14777073"/>
              <a:gd name="connsiteX7" fmla="*/ 6323275 w 18229006"/>
              <a:gd name="connsiteY7" fmla="*/ 15171 h 14777073"/>
              <a:gd name="connsiteX0" fmla="*/ 6323275 w 18229006"/>
              <a:gd name="connsiteY0" fmla="*/ 15171 h 14777073"/>
              <a:gd name="connsiteX1" fmla="*/ 11857703 w 18229006"/>
              <a:gd name="connsiteY1" fmla="*/ 8753 h 14777073"/>
              <a:gd name="connsiteX2" fmla="*/ 14309013 w 18229006"/>
              <a:gd name="connsiteY2" fmla="*/ 13957 h 14777073"/>
              <a:gd name="connsiteX3" fmla="*/ 17646253 w 18229006"/>
              <a:gd name="connsiteY3" fmla="*/ 3332398 h 14777073"/>
              <a:gd name="connsiteX4" fmla="*/ 18229006 w 18229006"/>
              <a:gd name="connsiteY4" fmla="*/ 14777073 h 14777073"/>
              <a:gd name="connsiteX5" fmla="*/ 0 w 18229006"/>
              <a:gd name="connsiteY5" fmla="*/ 14777073 h 14777073"/>
              <a:gd name="connsiteX6" fmla="*/ 3882103 w 18229006"/>
              <a:gd name="connsiteY6" fmla="*/ 24435 h 14777073"/>
              <a:gd name="connsiteX7" fmla="*/ 6323275 w 18229006"/>
              <a:gd name="connsiteY7" fmla="*/ 15171 h 14777073"/>
              <a:gd name="connsiteX0" fmla="*/ 6323275 w 18229006"/>
              <a:gd name="connsiteY0" fmla="*/ 6418 h 14768320"/>
              <a:gd name="connsiteX1" fmla="*/ 9114503 w 18229006"/>
              <a:gd name="connsiteY1" fmla="*/ 2701732 h 14768320"/>
              <a:gd name="connsiteX2" fmla="*/ 11857703 w 18229006"/>
              <a:gd name="connsiteY2" fmla="*/ 0 h 14768320"/>
              <a:gd name="connsiteX3" fmla="*/ 14309013 w 18229006"/>
              <a:gd name="connsiteY3" fmla="*/ 5204 h 14768320"/>
              <a:gd name="connsiteX4" fmla="*/ 17646253 w 18229006"/>
              <a:gd name="connsiteY4" fmla="*/ 3323645 h 14768320"/>
              <a:gd name="connsiteX5" fmla="*/ 18229006 w 18229006"/>
              <a:gd name="connsiteY5" fmla="*/ 14768320 h 14768320"/>
              <a:gd name="connsiteX6" fmla="*/ 0 w 18229006"/>
              <a:gd name="connsiteY6" fmla="*/ 14768320 h 14768320"/>
              <a:gd name="connsiteX7" fmla="*/ 3882103 w 18229006"/>
              <a:gd name="connsiteY7" fmla="*/ 15682 h 14768320"/>
              <a:gd name="connsiteX8" fmla="*/ 6323275 w 18229006"/>
              <a:gd name="connsiteY8" fmla="*/ 6418 h 14768320"/>
              <a:gd name="connsiteX0" fmla="*/ 6323275 w 18229006"/>
              <a:gd name="connsiteY0" fmla="*/ 6418 h 14768320"/>
              <a:gd name="connsiteX1" fmla="*/ 9114503 w 18229006"/>
              <a:gd name="connsiteY1" fmla="*/ 2701732 h 14768320"/>
              <a:gd name="connsiteX2" fmla="*/ 11857703 w 18229006"/>
              <a:gd name="connsiteY2" fmla="*/ 0 h 14768320"/>
              <a:gd name="connsiteX3" fmla="*/ 14309013 w 18229006"/>
              <a:gd name="connsiteY3" fmla="*/ 5204 h 14768320"/>
              <a:gd name="connsiteX4" fmla="*/ 17646253 w 18229006"/>
              <a:gd name="connsiteY4" fmla="*/ 3323645 h 14768320"/>
              <a:gd name="connsiteX5" fmla="*/ 18229006 w 18229006"/>
              <a:gd name="connsiteY5" fmla="*/ 14768320 h 14768320"/>
              <a:gd name="connsiteX6" fmla="*/ 0 w 18229006"/>
              <a:gd name="connsiteY6" fmla="*/ 14768320 h 14768320"/>
              <a:gd name="connsiteX7" fmla="*/ 3882103 w 18229006"/>
              <a:gd name="connsiteY7" fmla="*/ 15682 h 14768320"/>
              <a:gd name="connsiteX8" fmla="*/ 6323275 w 18229006"/>
              <a:gd name="connsiteY8" fmla="*/ 6418 h 14768320"/>
              <a:gd name="connsiteX0" fmla="*/ 6323275 w 18229006"/>
              <a:gd name="connsiteY0" fmla="*/ 6418 h 14768320"/>
              <a:gd name="connsiteX1" fmla="*/ 9152603 w 18229006"/>
              <a:gd name="connsiteY1" fmla="*/ 2701732 h 14768320"/>
              <a:gd name="connsiteX2" fmla="*/ 11857703 w 18229006"/>
              <a:gd name="connsiteY2" fmla="*/ 0 h 14768320"/>
              <a:gd name="connsiteX3" fmla="*/ 14309013 w 18229006"/>
              <a:gd name="connsiteY3" fmla="*/ 5204 h 14768320"/>
              <a:gd name="connsiteX4" fmla="*/ 17646253 w 18229006"/>
              <a:gd name="connsiteY4" fmla="*/ 3323645 h 14768320"/>
              <a:gd name="connsiteX5" fmla="*/ 18229006 w 18229006"/>
              <a:gd name="connsiteY5" fmla="*/ 14768320 h 14768320"/>
              <a:gd name="connsiteX6" fmla="*/ 0 w 18229006"/>
              <a:gd name="connsiteY6" fmla="*/ 14768320 h 14768320"/>
              <a:gd name="connsiteX7" fmla="*/ 3882103 w 18229006"/>
              <a:gd name="connsiteY7" fmla="*/ 15682 h 14768320"/>
              <a:gd name="connsiteX8" fmla="*/ 6323275 w 18229006"/>
              <a:gd name="connsiteY8" fmla="*/ 6418 h 14768320"/>
              <a:gd name="connsiteX0" fmla="*/ 6323275 w 18229006"/>
              <a:gd name="connsiteY0" fmla="*/ 6418 h 14768320"/>
              <a:gd name="connsiteX1" fmla="*/ 9152603 w 18229006"/>
              <a:gd name="connsiteY1" fmla="*/ 2701732 h 14768320"/>
              <a:gd name="connsiteX2" fmla="*/ 11857703 w 18229006"/>
              <a:gd name="connsiteY2" fmla="*/ 0 h 14768320"/>
              <a:gd name="connsiteX3" fmla="*/ 14309013 w 18229006"/>
              <a:gd name="connsiteY3" fmla="*/ 5204 h 14768320"/>
              <a:gd name="connsiteX4" fmla="*/ 17646253 w 18229006"/>
              <a:gd name="connsiteY4" fmla="*/ 3323645 h 14768320"/>
              <a:gd name="connsiteX5" fmla="*/ 18229006 w 18229006"/>
              <a:gd name="connsiteY5" fmla="*/ 14768320 h 14768320"/>
              <a:gd name="connsiteX6" fmla="*/ 0 w 18229006"/>
              <a:gd name="connsiteY6" fmla="*/ 14768320 h 14768320"/>
              <a:gd name="connsiteX7" fmla="*/ 3882103 w 18229006"/>
              <a:gd name="connsiteY7" fmla="*/ 15682 h 14768320"/>
              <a:gd name="connsiteX8" fmla="*/ 6323275 w 18229006"/>
              <a:gd name="connsiteY8" fmla="*/ 6418 h 14768320"/>
              <a:gd name="connsiteX0" fmla="*/ 6323275 w 18229006"/>
              <a:gd name="connsiteY0" fmla="*/ 1214 h 14763116"/>
              <a:gd name="connsiteX1" fmla="*/ 9152603 w 18229006"/>
              <a:gd name="connsiteY1" fmla="*/ 2696528 h 14763116"/>
              <a:gd name="connsiteX2" fmla="*/ 11864053 w 18229006"/>
              <a:gd name="connsiteY2" fmla="*/ 13846 h 14763116"/>
              <a:gd name="connsiteX3" fmla="*/ 14309013 w 18229006"/>
              <a:gd name="connsiteY3" fmla="*/ 0 h 14763116"/>
              <a:gd name="connsiteX4" fmla="*/ 17646253 w 18229006"/>
              <a:gd name="connsiteY4" fmla="*/ 3318441 h 14763116"/>
              <a:gd name="connsiteX5" fmla="*/ 18229006 w 18229006"/>
              <a:gd name="connsiteY5" fmla="*/ 14763116 h 14763116"/>
              <a:gd name="connsiteX6" fmla="*/ 0 w 18229006"/>
              <a:gd name="connsiteY6" fmla="*/ 14763116 h 14763116"/>
              <a:gd name="connsiteX7" fmla="*/ 3882103 w 18229006"/>
              <a:gd name="connsiteY7" fmla="*/ 10478 h 14763116"/>
              <a:gd name="connsiteX8" fmla="*/ 6323275 w 18229006"/>
              <a:gd name="connsiteY8" fmla="*/ 1214 h 14763116"/>
              <a:gd name="connsiteX0" fmla="*/ 6323275 w 18229006"/>
              <a:gd name="connsiteY0" fmla="*/ 1214 h 14763116"/>
              <a:gd name="connsiteX1" fmla="*/ 9152603 w 18229006"/>
              <a:gd name="connsiteY1" fmla="*/ 2696528 h 14763116"/>
              <a:gd name="connsiteX2" fmla="*/ 11864053 w 18229006"/>
              <a:gd name="connsiteY2" fmla="*/ 13846 h 14763116"/>
              <a:gd name="connsiteX3" fmla="*/ 14309013 w 18229006"/>
              <a:gd name="connsiteY3" fmla="*/ 0 h 14763116"/>
              <a:gd name="connsiteX4" fmla="*/ 17646253 w 18229006"/>
              <a:gd name="connsiteY4" fmla="*/ 3318441 h 14763116"/>
              <a:gd name="connsiteX5" fmla="*/ 18229006 w 18229006"/>
              <a:gd name="connsiteY5" fmla="*/ 14763116 h 14763116"/>
              <a:gd name="connsiteX6" fmla="*/ 0 w 18229006"/>
              <a:gd name="connsiteY6" fmla="*/ 14763116 h 14763116"/>
              <a:gd name="connsiteX7" fmla="*/ 3882103 w 18229006"/>
              <a:gd name="connsiteY7" fmla="*/ 10478 h 14763116"/>
              <a:gd name="connsiteX8" fmla="*/ 6323275 w 18229006"/>
              <a:gd name="connsiteY8" fmla="*/ 1214 h 14763116"/>
              <a:gd name="connsiteX0" fmla="*/ 6323275 w 18229006"/>
              <a:gd name="connsiteY0" fmla="*/ 288340 h 15050242"/>
              <a:gd name="connsiteX1" fmla="*/ 9152603 w 18229006"/>
              <a:gd name="connsiteY1" fmla="*/ 2983654 h 15050242"/>
              <a:gd name="connsiteX2" fmla="*/ 11864053 w 18229006"/>
              <a:gd name="connsiteY2" fmla="*/ 300972 h 15050242"/>
              <a:gd name="connsiteX3" fmla="*/ 14309013 w 18229006"/>
              <a:gd name="connsiteY3" fmla="*/ 287126 h 15050242"/>
              <a:gd name="connsiteX4" fmla="*/ 17646253 w 18229006"/>
              <a:gd name="connsiteY4" fmla="*/ 3605567 h 15050242"/>
              <a:gd name="connsiteX5" fmla="*/ 18229006 w 18229006"/>
              <a:gd name="connsiteY5" fmla="*/ 15050242 h 15050242"/>
              <a:gd name="connsiteX6" fmla="*/ 0 w 18229006"/>
              <a:gd name="connsiteY6" fmla="*/ 15050242 h 15050242"/>
              <a:gd name="connsiteX7" fmla="*/ 3882103 w 18229006"/>
              <a:gd name="connsiteY7" fmla="*/ 297604 h 15050242"/>
              <a:gd name="connsiteX8" fmla="*/ 6323275 w 18229006"/>
              <a:gd name="connsiteY8" fmla="*/ 288340 h 15050242"/>
              <a:gd name="connsiteX0" fmla="*/ 6323275 w 18229006"/>
              <a:gd name="connsiteY0" fmla="*/ 356003 h 15117905"/>
              <a:gd name="connsiteX1" fmla="*/ 9152603 w 18229006"/>
              <a:gd name="connsiteY1" fmla="*/ 3051317 h 15117905"/>
              <a:gd name="connsiteX2" fmla="*/ 11864053 w 18229006"/>
              <a:gd name="connsiteY2" fmla="*/ 368635 h 15117905"/>
              <a:gd name="connsiteX3" fmla="*/ 14309013 w 18229006"/>
              <a:gd name="connsiteY3" fmla="*/ 354789 h 15117905"/>
              <a:gd name="connsiteX4" fmla="*/ 17646253 w 18229006"/>
              <a:gd name="connsiteY4" fmla="*/ 3673230 h 15117905"/>
              <a:gd name="connsiteX5" fmla="*/ 18229006 w 18229006"/>
              <a:gd name="connsiteY5" fmla="*/ 15117905 h 15117905"/>
              <a:gd name="connsiteX6" fmla="*/ 0 w 18229006"/>
              <a:gd name="connsiteY6" fmla="*/ 15117905 h 15117905"/>
              <a:gd name="connsiteX7" fmla="*/ 3882103 w 18229006"/>
              <a:gd name="connsiteY7" fmla="*/ 365267 h 15117905"/>
              <a:gd name="connsiteX8" fmla="*/ 6323275 w 18229006"/>
              <a:gd name="connsiteY8" fmla="*/ 356003 h 15117905"/>
              <a:gd name="connsiteX0" fmla="*/ 6323275 w 18229006"/>
              <a:gd name="connsiteY0" fmla="*/ 372396 h 15134298"/>
              <a:gd name="connsiteX1" fmla="*/ 9152603 w 18229006"/>
              <a:gd name="connsiteY1" fmla="*/ 3067710 h 15134298"/>
              <a:gd name="connsiteX2" fmla="*/ 11864053 w 18229006"/>
              <a:gd name="connsiteY2" fmla="*/ 385028 h 15134298"/>
              <a:gd name="connsiteX3" fmla="*/ 14309013 w 18229006"/>
              <a:gd name="connsiteY3" fmla="*/ 371182 h 15134298"/>
              <a:gd name="connsiteX4" fmla="*/ 17646253 w 18229006"/>
              <a:gd name="connsiteY4" fmla="*/ 3689623 h 15134298"/>
              <a:gd name="connsiteX5" fmla="*/ 18229006 w 18229006"/>
              <a:gd name="connsiteY5" fmla="*/ 15134298 h 15134298"/>
              <a:gd name="connsiteX6" fmla="*/ 0 w 18229006"/>
              <a:gd name="connsiteY6" fmla="*/ 15134298 h 15134298"/>
              <a:gd name="connsiteX7" fmla="*/ 3882103 w 18229006"/>
              <a:gd name="connsiteY7" fmla="*/ 381660 h 15134298"/>
              <a:gd name="connsiteX8" fmla="*/ 6323275 w 18229006"/>
              <a:gd name="connsiteY8" fmla="*/ 372396 h 15134298"/>
              <a:gd name="connsiteX0" fmla="*/ 6323275 w 18229006"/>
              <a:gd name="connsiteY0" fmla="*/ 372396 h 15134298"/>
              <a:gd name="connsiteX1" fmla="*/ 9152603 w 18229006"/>
              <a:gd name="connsiteY1" fmla="*/ 3067710 h 15134298"/>
              <a:gd name="connsiteX2" fmla="*/ 11864053 w 18229006"/>
              <a:gd name="connsiteY2" fmla="*/ 385028 h 15134298"/>
              <a:gd name="connsiteX3" fmla="*/ 14309013 w 18229006"/>
              <a:gd name="connsiteY3" fmla="*/ 371182 h 15134298"/>
              <a:gd name="connsiteX4" fmla="*/ 17646253 w 18229006"/>
              <a:gd name="connsiteY4" fmla="*/ 3689623 h 15134298"/>
              <a:gd name="connsiteX5" fmla="*/ 18229006 w 18229006"/>
              <a:gd name="connsiteY5" fmla="*/ 15134298 h 15134298"/>
              <a:gd name="connsiteX6" fmla="*/ 0 w 18229006"/>
              <a:gd name="connsiteY6" fmla="*/ 15134298 h 15134298"/>
              <a:gd name="connsiteX7" fmla="*/ 3882103 w 18229006"/>
              <a:gd name="connsiteY7" fmla="*/ 381660 h 15134298"/>
              <a:gd name="connsiteX8" fmla="*/ 6323275 w 18229006"/>
              <a:gd name="connsiteY8" fmla="*/ 372396 h 15134298"/>
              <a:gd name="connsiteX0" fmla="*/ 6348675 w 18229006"/>
              <a:gd name="connsiteY0" fmla="*/ 366046 h 15134298"/>
              <a:gd name="connsiteX1" fmla="*/ 9152603 w 18229006"/>
              <a:gd name="connsiteY1" fmla="*/ 3067710 h 15134298"/>
              <a:gd name="connsiteX2" fmla="*/ 11864053 w 18229006"/>
              <a:gd name="connsiteY2" fmla="*/ 385028 h 15134298"/>
              <a:gd name="connsiteX3" fmla="*/ 14309013 w 18229006"/>
              <a:gd name="connsiteY3" fmla="*/ 371182 h 15134298"/>
              <a:gd name="connsiteX4" fmla="*/ 17646253 w 18229006"/>
              <a:gd name="connsiteY4" fmla="*/ 3689623 h 15134298"/>
              <a:gd name="connsiteX5" fmla="*/ 18229006 w 18229006"/>
              <a:gd name="connsiteY5" fmla="*/ 15134298 h 15134298"/>
              <a:gd name="connsiteX6" fmla="*/ 0 w 18229006"/>
              <a:gd name="connsiteY6" fmla="*/ 15134298 h 15134298"/>
              <a:gd name="connsiteX7" fmla="*/ 3882103 w 18229006"/>
              <a:gd name="connsiteY7" fmla="*/ 381660 h 15134298"/>
              <a:gd name="connsiteX8" fmla="*/ 6348675 w 18229006"/>
              <a:gd name="connsiteY8" fmla="*/ 366046 h 15134298"/>
              <a:gd name="connsiteX0" fmla="*/ 6348675 w 18229006"/>
              <a:gd name="connsiteY0" fmla="*/ 366046 h 15134298"/>
              <a:gd name="connsiteX1" fmla="*/ 9127203 w 18229006"/>
              <a:gd name="connsiteY1" fmla="*/ 3093110 h 15134298"/>
              <a:gd name="connsiteX2" fmla="*/ 11864053 w 18229006"/>
              <a:gd name="connsiteY2" fmla="*/ 385028 h 15134298"/>
              <a:gd name="connsiteX3" fmla="*/ 14309013 w 18229006"/>
              <a:gd name="connsiteY3" fmla="*/ 371182 h 15134298"/>
              <a:gd name="connsiteX4" fmla="*/ 17646253 w 18229006"/>
              <a:gd name="connsiteY4" fmla="*/ 3689623 h 15134298"/>
              <a:gd name="connsiteX5" fmla="*/ 18229006 w 18229006"/>
              <a:gd name="connsiteY5" fmla="*/ 15134298 h 15134298"/>
              <a:gd name="connsiteX6" fmla="*/ 0 w 18229006"/>
              <a:gd name="connsiteY6" fmla="*/ 15134298 h 15134298"/>
              <a:gd name="connsiteX7" fmla="*/ 3882103 w 18229006"/>
              <a:gd name="connsiteY7" fmla="*/ 381660 h 15134298"/>
              <a:gd name="connsiteX8" fmla="*/ 6348675 w 18229006"/>
              <a:gd name="connsiteY8" fmla="*/ 366046 h 15134298"/>
              <a:gd name="connsiteX0" fmla="*/ 6348675 w 18229006"/>
              <a:gd name="connsiteY0" fmla="*/ 366046 h 15134298"/>
              <a:gd name="connsiteX1" fmla="*/ 9127203 w 18229006"/>
              <a:gd name="connsiteY1" fmla="*/ 3093110 h 15134298"/>
              <a:gd name="connsiteX2" fmla="*/ 11864053 w 18229006"/>
              <a:gd name="connsiteY2" fmla="*/ 385028 h 15134298"/>
              <a:gd name="connsiteX3" fmla="*/ 14309013 w 18229006"/>
              <a:gd name="connsiteY3" fmla="*/ 371182 h 15134298"/>
              <a:gd name="connsiteX4" fmla="*/ 17646253 w 18229006"/>
              <a:gd name="connsiteY4" fmla="*/ 3689623 h 15134298"/>
              <a:gd name="connsiteX5" fmla="*/ 18229006 w 18229006"/>
              <a:gd name="connsiteY5" fmla="*/ 15134298 h 15134298"/>
              <a:gd name="connsiteX6" fmla="*/ 0 w 18229006"/>
              <a:gd name="connsiteY6" fmla="*/ 15134298 h 15134298"/>
              <a:gd name="connsiteX7" fmla="*/ 3882103 w 18229006"/>
              <a:gd name="connsiteY7" fmla="*/ 381660 h 15134298"/>
              <a:gd name="connsiteX8" fmla="*/ 6348675 w 18229006"/>
              <a:gd name="connsiteY8" fmla="*/ 366046 h 15134298"/>
              <a:gd name="connsiteX0" fmla="*/ 6348675 w 18229006"/>
              <a:gd name="connsiteY0" fmla="*/ 366046 h 15134298"/>
              <a:gd name="connsiteX1" fmla="*/ 9108153 w 18229006"/>
              <a:gd name="connsiteY1" fmla="*/ 3099460 h 15134298"/>
              <a:gd name="connsiteX2" fmla="*/ 11864053 w 18229006"/>
              <a:gd name="connsiteY2" fmla="*/ 385028 h 15134298"/>
              <a:gd name="connsiteX3" fmla="*/ 14309013 w 18229006"/>
              <a:gd name="connsiteY3" fmla="*/ 371182 h 15134298"/>
              <a:gd name="connsiteX4" fmla="*/ 17646253 w 18229006"/>
              <a:gd name="connsiteY4" fmla="*/ 3689623 h 15134298"/>
              <a:gd name="connsiteX5" fmla="*/ 18229006 w 18229006"/>
              <a:gd name="connsiteY5" fmla="*/ 15134298 h 15134298"/>
              <a:gd name="connsiteX6" fmla="*/ 0 w 18229006"/>
              <a:gd name="connsiteY6" fmla="*/ 15134298 h 15134298"/>
              <a:gd name="connsiteX7" fmla="*/ 3882103 w 18229006"/>
              <a:gd name="connsiteY7" fmla="*/ 381660 h 15134298"/>
              <a:gd name="connsiteX8" fmla="*/ 6348675 w 18229006"/>
              <a:gd name="connsiteY8" fmla="*/ 366046 h 15134298"/>
              <a:gd name="connsiteX0" fmla="*/ 6348675 w 18229006"/>
              <a:gd name="connsiteY0" fmla="*/ 366046 h 15134298"/>
              <a:gd name="connsiteX1" fmla="*/ 9108153 w 18229006"/>
              <a:gd name="connsiteY1" fmla="*/ 3099460 h 15134298"/>
              <a:gd name="connsiteX2" fmla="*/ 11864053 w 18229006"/>
              <a:gd name="connsiteY2" fmla="*/ 385028 h 15134298"/>
              <a:gd name="connsiteX3" fmla="*/ 14309013 w 18229006"/>
              <a:gd name="connsiteY3" fmla="*/ 371182 h 15134298"/>
              <a:gd name="connsiteX4" fmla="*/ 17646253 w 18229006"/>
              <a:gd name="connsiteY4" fmla="*/ 3689623 h 15134298"/>
              <a:gd name="connsiteX5" fmla="*/ 18229006 w 18229006"/>
              <a:gd name="connsiteY5" fmla="*/ 15134298 h 15134298"/>
              <a:gd name="connsiteX6" fmla="*/ 0 w 18229006"/>
              <a:gd name="connsiteY6" fmla="*/ 15134298 h 15134298"/>
              <a:gd name="connsiteX7" fmla="*/ 3882103 w 18229006"/>
              <a:gd name="connsiteY7" fmla="*/ 381660 h 15134298"/>
              <a:gd name="connsiteX8" fmla="*/ 6348675 w 18229006"/>
              <a:gd name="connsiteY8" fmla="*/ 366046 h 15134298"/>
              <a:gd name="connsiteX0" fmla="*/ 7451227 w 19331558"/>
              <a:gd name="connsiteY0" fmla="*/ 366046 h 15134298"/>
              <a:gd name="connsiteX1" fmla="*/ 10210705 w 19331558"/>
              <a:gd name="connsiteY1" fmla="*/ 3099460 h 15134298"/>
              <a:gd name="connsiteX2" fmla="*/ 12966605 w 19331558"/>
              <a:gd name="connsiteY2" fmla="*/ 385028 h 15134298"/>
              <a:gd name="connsiteX3" fmla="*/ 15411565 w 19331558"/>
              <a:gd name="connsiteY3" fmla="*/ 371182 h 15134298"/>
              <a:gd name="connsiteX4" fmla="*/ 18748805 w 19331558"/>
              <a:gd name="connsiteY4" fmla="*/ 3689623 h 15134298"/>
              <a:gd name="connsiteX5" fmla="*/ 19331558 w 19331558"/>
              <a:gd name="connsiteY5" fmla="*/ 15134298 h 15134298"/>
              <a:gd name="connsiteX6" fmla="*/ 1102552 w 19331558"/>
              <a:gd name="connsiteY6" fmla="*/ 15134298 h 15134298"/>
              <a:gd name="connsiteX7" fmla="*/ 1727105 w 19331558"/>
              <a:gd name="connsiteY7" fmla="*/ 3645560 h 15134298"/>
              <a:gd name="connsiteX8" fmla="*/ 4984655 w 19331558"/>
              <a:gd name="connsiteY8" fmla="*/ 381660 h 15134298"/>
              <a:gd name="connsiteX9" fmla="*/ 7451227 w 19331558"/>
              <a:gd name="connsiteY9" fmla="*/ 366046 h 15134298"/>
              <a:gd name="connsiteX0" fmla="*/ 7589906 w 19470237"/>
              <a:gd name="connsiteY0" fmla="*/ 366046 h 15134298"/>
              <a:gd name="connsiteX1" fmla="*/ 10349384 w 19470237"/>
              <a:gd name="connsiteY1" fmla="*/ 3099460 h 15134298"/>
              <a:gd name="connsiteX2" fmla="*/ 13105284 w 19470237"/>
              <a:gd name="connsiteY2" fmla="*/ 385028 h 15134298"/>
              <a:gd name="connsiteX3" fmla="*/ 15550244 w 19470237"/>
              <a:gd name="connsiteY3" fmla="*/ 371182 h 15134298"/>
              <a:gd name="connsiteX4" fmla="*/ 18887484 w 19470237"/>
              <a:gd name="connsiteY4" fmla="*/ 3689623 h 15134298"/>
              <a:gd name="connsiteX5" fmla="*/ 19470237 w 19470237"/>
              <a:gd name="connsiteY5" fmla="*/ 15134298 h 15134298"/>
              <a:gd name="connsiteX6" fmla="*/ 1241231 w 19470237"/>
              <a:gd name="connsiteY6" fmla="*/ 15134298 h 15134298"/>
              <a:gd name="connsiteX7" fmla="*/ 1859434 w 19470237"/>
              <a:gd name="connsiteY7" fmla="*/ 6636410 h 15134298"/>
              <a:gd name="connsiteX8" fmla="*/ 1865784 w 19470237"/>
              <a:gd name="connsiteY8" fmla="*/ 3645560 h 15134298"/>
              <a:gd name="connsiteX9" fmla="*/ 5123334 w 19470237"/>
              <a:gd name="connsiteY9" fmla="*/ 381660 h 15134298"/>
              <a:gd name="connsiteX10" fmla="*/ 7589906 w 19470237"/>
              <a:gd name="connsiteY10" fmla="*/ 366046 h 15134298"/>
              <a:gd name="connsiteX0" fmla="*/ 6006649 w 17886980"/>
              <a:gd name="connsiteY0" fmla="*/ 366046 h 15134298"/>
              <a:gd name="connsiteX1" fmla="*/ 8766127 w 17886980"/>
              <a:gd name="connsiteY1" fmla="*/ 3099460 h 15134298"/>
              <a:gd name="connsiteX2" fmla="*/ 11522027 w 17886980"/>
              <a:gd name="connsiteY2" fmla="*/ 385028 h 15134298"/>
              <a:gd name="connsiteX3" fmla="*/ 13966987 w 17886980"/>
              <a:gd name="connsiteY3" fmla="*/ 371182 h 15134298"/>
              <a:gd name="connsiteX4" fmla="*/ 17304227 w 17886980"/>
              <a:gd name="connsiteY4" fmla="*/ 3689623 h 15134298"/>
              <a:gd name="connsiteX5" fmla="*/ 17886980 w 17886980"/>
              <a:gd name="connsiteY5" fmla="*/ 15134298 h 15134298"/>
              <a:gd name="connsiteX6" fmla="*/ 5887324 w 17886980"/>
              <a:gd name="connsiteY6" fmla="*/ 14886648 h 15134298"/>
              <a:gd name="connsiteX7" fmla="*/ 276177 w 17886980"/>
              <a:gd name="connsiteY7" fmla="*/ 6636410 h 15134298"/>
              <a:gd name="connsiteX8" fmla="*/ 282527 w 17886980"/>
              <a:gd name="connsiteY8" fmla="*/ 3645560 h 15134298"/>
              <a:gd name="connsiteX9" fmla="*/ 3540077 w 17886980"/>
              <a:gd name="connsiteY9" fmla="*/ 381660 h 15134298"/>
              <a:gd name="connsiteX10" fmla="*/ 6006649 w 17886980"/>
              <a:gd name="connsiteY10" fmla="*/ 366046 h 15134298"/>
              <a:gd name="connsiteX0" fmla="*/ 6006649 w 17886980"/>
              <a:gd name="connsiteY0" fmla="*/ 366046 h 15134298"/>
              <a:gd name="connsiteX1" fmla="*/ 8766127 w 17886980"/>
              <a:gd name="connsiteY1" fmla="*/ 3099460 h 15134298"/>
              <a:gd name="connsiteX2" fmla="*/ 11522027 w 17886980"/>
              <a:gd name="connsiteY2" fmla="*/ 385028 h 15134298"/>
              <a:gd name="connsiteX3" fmla="*/ 13966987 w 17886980"/>
              <a:gd name="connsiteY3" fmla="*/ 371182 h 15134298"/>
              <a:gd name="connsiteX4" fmla="*/ 17304227 w 17886980"/>
              <a:gd name="connsiteY4" fmla="*/ 3689623 h 15134298"/>
              <a:gd name="connsiteX5" fmla="*/ 17886980 w 17886980"/>
              <a:gd name="connsiteY5" fmla="*/ 15134298 h 15134298"/>
              <a:gd name="connsiteX6" fmla="*/ 8763874 w 17886980"/>
              <a:gd name="connsiteY6" fmla="*/ 15134298 h 15134298"/>
              <a:gd name="connsiteX7" fmla="*/ 276177 w 17886980"/>
              <a:gd name="connsiteY7" fmla="*/ 6636410 h 15134298"/>
              <a:gd name="connsiteX8" fmla="*/ 282527 w 17886980"/>
              <a:gd name="connsiteY8" fmla="*/ 3645560 h 15134298"/>
              <a:gd name="connsiteX9" fmla="*/ 3540077 w 17886980"/>
              <a:gd name="connsiteY9" fmla="*/ 381660 h 15134298"/>
              <a:gd name="connsiteX10" fmla="*/ 6006649 w 17886980"/>
              <a:gd name="connsiteY10" fmla="*/ 366046 h 15134298"/>
              <a:gd name="connsiteX0" fmla="*/ 6006649 w 17304227"/>
              <a:gd name="connsiteY0" fmla="*/ 366046 h 15134298"/>
              <a:gd name="connsiteX1" fmla="*/ 8766127 w 17304227"/>
              <a:gd name="connsiteY1" fmla="*/ 3099460 h 15134298"/>
              <a:gd name="connsiteX2" fmla="*/ 11522027 w 17304227"/>
              <a:gd name="connsiteY2" fmla="*/ 385028 h 15134298"/>
              <a:gd name="connsiteX3" fmla="*/ 13966987 w 17304227"/>
              <a:gd name="connsiteY3" fmla="*/ 371182 h 15134298"/>
              <a:gd name="connsiteX4" fmla="*/ 17304227 w 17304227"/>
              <a:gd name="connsiteY4" fmla="*/ 3689623 h 15134298"/>
              <a:gd name="connsiteX5" fmla="*/ 13969030 w 17304227"/>
              <a:gd name="connsiteY5" fmla="*/ 11616398 h 15134298"/>
              <a:gd name="connsiteX6" fmla="*/ 8763874 w 17304227"/>
              <a:gd name="connsiteY6" fmla="*/ 15134298 h 15134298"/>
              <a:gd name="connsiteX7" fmla="*/ 276177 w 17304227"/>
              <a:gd name="connsiteY7" fmla="*/ 6636410 h 15134298"/>
              <a:gd name="connsiteX8" fmla="*/ 282527 w 17304227"/>
              <a:gd name="connsiteY8" fmla="*/ 3645560 h 15134298"/>
              <a:gd name="connsiteX9" fmla="*/ 3540077 w 17304227"/>
              <a:gd name="connsiteY9" fmla="*/ 381660 h 15134298"/>
              <a:gd name="connsiteX10" fmla="*/ 6006649 w 17304227"/>
              <a:gd name="connsiteY10" fmla="*/ 366046 h 15134298"/>
              <a:gd name="connsiteX0" fmla="*/ 6006649 w 17304227"/>
              <a:gd name="connsiteY0" fmla="*/ 366046 h 15134298"/>
              <a:gd name="connsiteX1" fmla="*/ 8766127 w 17304227"/>
              <a:gd name="connsiteY1" fmla="*/ 3099460 h 15134298"/>
              <a:gd name="connsiteX2" fmla="*/ 11522027 w 17304227"/>
              <a:gd name="connsiteY2" fmla="*/ 385028 h 15134298"/>
              <a:gd name="connsiteX3" fmla="*/ 13966987 w 17304227"/>
              <a:gd name="connsiteY3" fmla="*/ 371182 h 15134298"/>
              <a:gd name="connsiteX4" fmla="*/ 17304227 w 17304227"/>
              <a:gd name="connsiteY4" fmla="*/ 3689623 h 15134298"/>
              <a:gd name="connsiteX5" fmla="*/ 15632730 w 17304227"/>
              <a:gd name="connsiteY5" fmla="*/ 8269948 h 15134298"/>
              <a:gd name="connsiteX6" fmla="*/ 8763874 w 17304227"/>
              <a:gd name="connsiteY6" fmla="*/ 15134298 h 15134298"/>
              <a:gd name="connsiteX7" fmla="*/ 276177 w 17304227"/>
              <a:gd name="connsiteY7" fmla="*/ 6636410 h 15134298"/>
              <a:gd name="connsiteX8" fmla="*/ 282527 w 17304227"/>
              <a:gd name="connsiteY8" fmla="*/ 3645560 h 15134298"/>
              <a:gd name="connsiteX9" fmla="*/ 3540077 w 17304227"/>
              <a:gd name="connsiteY9" fmla="*/ 381660 h 15134298"/>
              <a:gd name="connsiteX10" fmla="*/ 6006649 w 17304227"/>
              <a:gd name="connsiteY10" fmla="*/ 366046 h 15134298"/>
              <a:gd name="connsiteX0" fmla="*/ 6006649 w 17304227"/>
              <a:gd name="connsiteY0" fmla="*/ 366046 h 15134298"/>
              <a:gd name="connsiteX1" fmla="*/ 8766127 w 17304227"/>
              <a:gd name="connsiteY1" fmla="*/ 3099460 h 15134298"/>
              <a:gd name="connsiteX2" fmla="*/ 11522027 w 17304227"/>
              <a:gd name="connsiteY2" fmla="*/ 385028 h 15134298"/>
              <a:gd name="connsiteX3" fmla="*/ 13966987 w 17304227"/>
              <a:gd name="connsiteY3" fmla="*/ 371182 h 15134298"/>
              <a:gd name="connsiteX4" fmla="*/ 17304227 w 17304227"/>
              <a:gd name="connsiteY4" fmla="*/ 3689623 h 15134298"/>
              <a:gd name="connsiteX5" fmla="*/ 17302780 w 17304227"/>
              <a:gd name="connsiteY5" fmla="*/ 6587198 h 15134298"/>
              <a:gd name="connsiteX6" fmla="*/ 8763874 w 17304227"/>
              <a:gd name="connsiteY6" fmla="*/ 15134298 h 15134298"/>
              <a:gd name="connsiteX7" fmla="*/ 276177 w 17304227"/>
              <a:gd name="connsiteY7" fmla="*/ 6636410 h 15134298"/>
              <a:gd name="connsiteX8" fmla="*/ 282527 w 17304227"/>
              <a:gd name="connsiteY8" fmla="*/ 3645560 h 15134298"/>
              <a:gd name="connsiteX9" fmla="*/ 3540077 w 17304227"/>
              <a:gd name="connsiteY9" fmla="*/ 381660 h 15134298"/>
              <a:gd name="connsiteX10" fmla="*/ 6006649 w 17304227"/>
              <a:gd name="connsiteY10" fmla="*/ 366046 h 15134298"/>
              <a:gd name="connsiteX0" fmla="*/ 6006649 w 17304227"/>
              <a:gd name="connsiteY0" fmla="*/ 366046 h 15134298"/>
              <a:gd name="connsiteX1" fmla="*/ 8766127 w 17304227"/>
              <a:gd name="connsiteY1" fmla="*/ 3099460 h 15134298"/>
              <a:gd name="connsiteX2" fmla="*/ 11522027 w 17304227"/>
              <a:gd name="connsiteY2" fmla="*/ 385028 h 15134298"/>
              <a:gd name="connsiteX3" fmla="*/ 13966987 w 17304227"/>
              <a:gd name="connsiteY3" fmla="*/ 371182 h 15134298"/>
              <a:gd name="connsiteX4" fmla="*/ 17304227 w 17304227"/>
              <a:gd name="connsiteY4" fmla="*/ 3689623 h 15134298"/>
              <a:gd name="connsiteX5" fmla="*/ 17302780 w 17304227"/>
              <a:gd name="connsiteY5" fmla="*/ 6587198 h 15134298"/>
              <a:gd name="connsiteX6" fmla="*/ 8763874 w 17304227"/>
              <a:gd name="connsiteY6" fmla="*/ 15134298 h 15134298"/>
              <a:gd name="connsiteX7" fmla="*/ 276177 w 17304227"/>
              <a:gd name="connsiteY7" fmla="*/ 6636410 h 15134298"/>
              <a:gd name="connsiteX8" fmla="*/ 282527 w 17304227"/>
              <a:gd name="connsiteY8" fmla="*/ 3645560 h 15134298"/>
              <a:gd name="connsiteX9" fmla="*/ 3540077 w 17304227"/>
              <a:gd name="connsiteY9" fmla="*/ 381660 h 15134298"/>
              <a:gd name="connsiteX10" fmla="*/ 6006649 w 17304227"/>
              <a:gd name="connsiteY10" fmla="*/ 366046 h 15134298"/>
              <a:gd name="connsiteX0" fmla="*/ 6006649 w 17304227"/>
              <a:gd name="connsiteY0" fmla="*/ 366046 h 15134298"/>
              <a:gd name="connsiteX1" fmla="*/ 8766127 w 17304227"/>
              <a:gd name="connsiteY1" fmla="*/ 3099460 h 15134298"/>
              <a:gd name="connsiteX2" fmla="*/ 11522027 w 17304227"/>
              <a:gd name="connsiteY2" fmla="*/ 385028 h 15134298"/>
              <a:gd name="connsiteX3" fmla="*/ 13966987 w 17304227"/>
              <a:gd name="connsiteY3" fmla="*/ 371182 h 15134298"/>
              <a:gd name="connsiteX4" fmla="*/ 17304227 w 17304227"/>
              <a:gd name="connsiteY4" fmla="*/ 3689623 h 15134298"/>
              <a:gd name="connsiteX5" fmla="*/ 17302780 w 17304227"/>
              <a:gd name="connsiteY5" fmla="*/ 6587198 h 15134298"/>
              <a:gd name="connsiteX6" fmla="*/ 8763874 w 17304227"/>
              <a:gd name="connsiteY6" fmla="*/ 15134298 h 15134298"/>
              <a:gd name="connsiteX7" fmla="*/ 276177 w 17304227"/>
              <a:gd name="connsiteY7" fmla="*/ 6636410 h 15134298"/>
              <a:gd name="connsiteX8" fmla="*/ 282527 w 17304227"/>
              <a:gd name="connsiteY8" fmla="*/ 3645560 h 15134298"/>
              <a:gd name="connsiteX9" fmla="*/ 3540077 w 17304227"/>
              <a:gd name="connsiteY9" fmla="*/ 381660 h 15134298"/>
              <a:gd name="connsiteX10" fmla="*/ 6006649 w 17304227"/>
              <a:gd name="connsiteY10" fmla="*/ 366046 h 15134298"/>
              <a:gd name="connsiteX0" fmla="*/ 6006649 w 17304227"/>
              <a:gd name="connsiteY0" fmla="*/ 366046 h 15134298"/>
              <a:gd name="connsiteX1" fmla="*/ 8766127 w 17304227"/>
              <a:gd name="connsiteY1" fmla="*/ 3099460 h 15134298"/>
              <a:gd name="connsiteX2" fmla="*/ 11522027 w 17304227"/>
              <a:gd name="connsiteY2" fmla="*/ 385028 h 15134298"/>
              <a:gd name="connsiteX3" fmla="*/ 13966987 w 17304227"/>
              <a:gd name="connsiteY3" fmla="*/ 371182 h 15134298"/>
              <a:gd name="connsiteX4" fmla="*/ 17304227 w 17304227"/>
              <a:gd name="connsiteY4" fmla="*/ 3689623 h 15134298"/>
              <a:gd name="connsiteX5" fmla="*/ 17302780 w 17304227"/>
              <a:gd name="connsiteY5" fmla="*/ 6587198 h 15134298"/>
              <a:gd name="connsiteX6" fmla="*/ 8763874 w 17304227"/>
              <a:gd name="connsiteY6" fmla="*/ 15134298 h 15134298"/>
              <a:gd name="connsiteX7" fmla="*/ 276177 w 17304227"/>
              <a:gd name="connsiteY7" fmla="*/ 6636410 h 15134298"/>
              <a:gd name="connsiteX8" fmla="*/ 282527 w 17304227"/>
              <a:gd name="connsiteY8" fmla="*/ 3645560 h 15134298"/>
              <a:gd name="connsiteX9" fmla="*/ 3540077 w 17304227"/>
              <a:gd name="connsiteY9" fmla="*/ 381660 h 15134298"/>
              <a:gd name="connsiteX10" fmla="*/ 6006649 w 17304227"/>
              <a:gd name="connsiteY10" fmla="*/ 366046 h 15134298"/>
              <a:gd name="connsiteX0" fmla="*/ 6006649 w 17304227"/>
              <a:gd name="connsiteY0" fmla="*/ 366046 h 15134298"/>
              <a:gd name="connsiteX1" fmla="*/ 8766127 w 17304227"/>
              <a:gd name="connsiteY1" fmla="*/ 3099460 h 15134298"/>
              <a:gd name="connsiteX2" fmla="*/ 11522027 w 17304227"/>
              <a:gd name="connsiteY2" fmla="*/ 385028 h 15134298"/>
              <a:gd name="connsiteX3" fmla="*/ 13966987 w 17304227"/>
              <a:gd name="connsiteY3" fmla="*/ 371182 h 15134298"/>
              <a:gd name="connsiteX4" fmla="*/ 17304227 w 17304227"/>
              <a:gd name="connsiteY4" fmla="*/ 3689623 h 15134298"/>
              <a:gd name="connsiteX5" fmla="*/ 17302780 w 17304227"/>
              <a:gd name="connsiteY5" fmla="*/ 6587198 h 15134298"/>
              <a:gd name="connsiteX6" fmla="*/ 8763874 w 17304227"/>
              <a:gd name="connsiteY6" fmla="*/ 15134298 h 15134298"/>
              <a:gd name="connsiteX7" fmla="*/ 276177 w 17304227"/>
              <a:gd name="connsiteY7" fmla="*/ 6636410 h 15134298"/>
              <a:gd name="connsiteX8" fmla="*/ 282527 w 17304227"/>
              <a:gd name="connsiteY8" fmla="*/ 3645560 h 15134298"/>
              <a:gd name="connsiteX9" fmla="*/ 3578177 w 17304227"/>
              <a:gd name="connsiteY9" fmla="*/ 368960 h 15134298"/>
              <a:gd name="connsiteX10" fmla="*/ 6006649 w 17304227"/>
              <a:gd name="connsiteY10" fmla="*/ 366046 h 15134298"/>
              <a:gd name="connsiteX0" fmla="*/ 6006649 w 17304227"/>
              <a:gd name="connsiteY0" fmla="*/ 366046 h 15134298"/>
              <a:gd name="connsiteX1" fmla="*/ 8766127 w 17304227"/>
              <a:gd name="connsiteY1" fmla="*/ 3099460 h 15134298"/>
              <a:gd name="connsiteX2" fmla="*/ 11522027 w 17304227"/>
              <a:gd name="connsiteY2" fmla="*/ 385028 h 15134298"/>
              <a:gd name="connsiteX3" fmla="*/ 13966987 w 17304227"/>
              <a:gd name="connsiteY3" fmla="*/ 371182 h 15134298"/>
              <a:gd name="connsiteX4" fmla="*/ 17304227 w 17304227"/>
              <a:gd name="connsiteY4" fmla="*/ 3689623 h 15134298"/>
              <a:gd name="connsiteX5" fmla="*/ 17302780 w 17304227"/>
              <a:gd name="connsiteY5" fmla="*/ 6587198 h 15134298"/>
              <a:gd name="connsiteX6" fmla="*/ 8763874 w 17304227"/>
              <a:gd name="connsiteY6" fmla="*/ 15134298 h 15134298"/>
              <a:gd name="connsiteX7" fmla="*/ 276177 w 17304227"/>
              <a:gd name="connsiteY7" fmla="*/ 6636410 h 15134298"/>
              <a:gd name="connsiteX8" fmla="*/ 282527 w 17304227"/>
              <a:gd name="connsiteY8" fmla="*/ 3645560 h 15134298"/>
              <a:gd name="connsiteX9" fmla="*/ 3578177 w 17304227"/>
              <a:gd name="connsiteY9" fmla="*/ 368960 h 15134298"/>
              <a:gd name="connsiteX10" fmla="*/ 6006649 w 17304227"/>
              <a:gd name="connsiteY10" fmla="*/ 366046 h 15134298"/>
              <a:gd name="connsiteX0" fmla="*/ 6006649 w 17304227"/>
              <a:gd name="connsiteY0" fmla="*/ 366046 h 15134298"/>
              <a:gd name="connsiteX1" fmla="*/ 8766127 w 17304227"/>
              <a:gd name="connsiteY1" fmla="*/ 3099460 h 15134298"/>
              <a:gd name="connsiteX2" fmla="*/ 11522027 w 17304227"/>
              <a:gd name="connsiteY2" fmla="*/ 385028 h 15134298"/>
              <a:gd name="connsiteX3" fmla="*/ 13966987 w 17304227"/>
              <a:gd name="connsiteY3" fmla="*/ 371182 h 15134298"/>
              <a:gd name="connsiteX4" fmla="*/ 17304227 w 17304227"/>
              <a:gd name="connsiteY4" fmla="*/ 3689623 h 15134298"/>
              <a:gd name="connsiteX5" fmla="*/ 17302780 w 17304227"/>
              <a:gd name="connsiteY5" fmla="*/ 6587198 h 15134298"/>
              <a:gd name="connsiteX6" fmla="*/ 8763874 w 17304227"/>
              <a:gd name="connsiteY6" fmla="*/ 15134298 h 15134298"/>
              <a:gd name="connsiteX7" fmla="*/ 276177 w 17304227"/>
              <a:gd name="connsiteY7" fmla="*/ 6636410 h 15134298"/>
              <a:gd name="connsiteX8" fmla="*/ 282527 w 17304227"/>
              <a:gd name="connsiteY8" fmla="*/ 3645560 h 15134298"/>
              <a:gd name="connsiteX9" fmla="*/ 3578177 w 17304227"/>
              <a:gd name="connsiteY9" fmla="*/ 368960 h 15134298"/>
              <a:gd name="connsiteX10" fmla="*/ 6006649 w 17304227"/>
              <a:gd name="connsiteY10" fmla="*/ 366046 h 15134298"/>
              <a:gd name="connsiteX0" fmla="*/ 6006649 w 17304227"/>
              <a:gd name="connsiteY0" fmla="*/ 366046 h 15134298"/>
              <a:gd name="connsiteX1" fmla="*/ 8766127 w 17304227"/>
              <a:gd name="connsiteY1" fmla="*/ 3099460 h 15134298"/>
              <a:gd name="connsiteX2" fmla="*/ 11522027 w 17304227"/>
              <a:gd name="connsiteY2" fmla="*/ 385028 h 15134298"/>
              <a:gd name="connsiteX3" fmla="*/ 13966987 w 17304227"/>
              <a:gd name="connsiteY3" fmla="*/ 371182 h 15134298"/>
              <a:gd name="connsiteX4" fmla="*/ 17304227 w 17304227"/>
              <a:gd name="connsiteY4" fmla="*/ 3689623 h 15134298"/>
              <a:gd name="connsiteX5" fmla="*/ 17302780 w 17304227"/>
              <a:gd name="connsiteY5" fmla="*/ 6587198 h 15134298"/>
              <a:gd name="connsiteX6" fmla="*/ 8763874 w 17304227"/>
              <a:gd name="connsiteY6" fmla="*/ 15134298 h 15134298"/>
              <a:gd name="connsiteX7" fmla="*/ 276177 w 17304227"/>
              <a:gd name="connsiteY7" fmla="*/ 6636410 h 15134298"/>
              <a:gd name="connsiteX8" fmla="*/ 282527 w 17304227"/>
              <a:gd name="connsiteY8" fmla="*/ 3645560 h 15134298"/>
              <a:gd name="connsiteX9" fmla="*/ 3578177 w 17304227"/>
              <a:gd name="connsiteY9" fmla="*/ 368960 h 15134298"/>
              <a:gd name="connsiteX10" fmla="*/ 6006649 w 17304227"/>
              <a:gd name="connsiteY10" fmla="*/ 366046 h 15134298"/>
              <a:gd name="connsiteX0" fmla="*/ 6223509 w 17521087"/>
              <a:gd name="connsiteY0" fmla="*/ 366046 h 15134298"/>
              <a:gd name="connsiteX1" fmla="*/ 8982987 w 17521087"/>
              <a:gd name="connsiteY1" fmla="*/ 3099460 h 15134298"/>
              <a:gd name="connsiteX2" fmla="*/ 11738887 w 17521087"/>
              <a:gd name="connsiteY2" fmla="*/ 385028 h 15134298"/>
              <a:gd name="connsiteX3" fmla="*/ 14183847 w 17521087"/>
              <a:gd name="connsiteY3" fmla="*/ 371182 h 15134298"/>
              <a:gd name="connsiteX4" fmla="*/ 17521087 w 17521087"/>
              <a:gd name="connsiteY4" fmla="*/ 3689623 h 15134298"/>
              <a:gd name="connsiteX5" fmla="*/ 17519640 w 17521087"/>
              <a:gd name="connsiteY5" fmla="*/ 6587198 h 15134298"/>
              <a:gd name="connsiteX6" fmla="*/ 8980734 w 17521087"/>
              <a:gd name="connsiteY6" fmla="*/ 15134298 h 15134298"/>
              <a:gd name="connsiteX7" fmla="*/ 493037 w 17521087"/>
              <a:gd name="connsiteY7" fmla="*/ 6636410 h 15134298"/>
              <a:gd name="connsiteX8" fmla="*/ 499387 w 17521087"/>
              <a:gd name="connsiteY8" fmla="*/ 3645560 h 15134298"/>
              <a:gd name="connsiteX9" fmla="*/ 3795037 w 17521087"/>
              <a:gd name="connsiteY9" fmla="*/ 368960 h 15134298"/>
              <a:gd name="connsiteX10" fmla="*/ 6223509 w 17521087"/>
              <a:gd name="connsiteY10" fmla="*/ 366046 h 15134298"/>
              <a:gd name="connsiteX0" fmla="*/ 6341226 w 17638804"/>
              <a:gd name="connsiteY0" fmla="*/ 366046 h 15134298"/>
              <a:gd name="connsiteX1" fmla="*/ 9100704 w 17638804"/>
              <a:gd name="connsiteY1" fmla="*/ 3099460 h 15134298"/>
              <a:gd name="connsiteX2" fmla="*/ 11856604 w 17638804"/>
              <a:gd name="connsiteY2" fmla="*/ 385028 h 15134298"/>
              <a:gd name="connsiteX3" fmla="*/ 14301564 w 17638804"/>
              <a:gd name="connsiteY3" fmla="*/ 371182 h 15134298"/>
              <a:gd name="connsiteX4" fmla="*/ 17638804 w 17638804"/>
              <a:gd name="connsiteY4" fmla="*/ 3689623 h 15134298"/>
              <a:gd name="connsiteX5" fmla="*/ 17637357 w 17638804"/>
              <a:gd name="connsiteY5" fmla="*/ 6587198 h 15134298"/>
              <a:gd name="connsiteX6" fmla="*/ 9098451 w 17638804"/>
              <a:gd name="connsiteY6" fmla="*/ 15134298 h 15134298"/>
              <a:gd name="connsiteX7" fmla="*/ 610754 w 17638804"/>
              <a:gd name="connsiteY7" fmla="*/ 6636410 h 15134298"/>
              <a:gd name="connsiteX8" fmla="*/ 617104 w 17638804"/>
              <a:gd name="connsiteY8" fmla="*/ 3645560 h 15134298"/>
              <a:gd name="connsiteX9" fmla="*/ 3912754 w 17638804"/>
              <a:gd name="connsiteY9" fmla="*/ 368960 h 15134298"/>
              <a:gd name="connsiteX10" fmla="*/ 6341226 w 17638804"/>
              <a:gd name="connsiteY10" fmla="*/ 366046 h 15134298"/>
              <a:gd name="connsiteX0" fmla="*/ 6341226 w 17973684"/>
              <a:gd name="connsiteY0" fmla="*/ 366046 h 15134298"/>
              <a:gd name="connsiteX1" fmla="*/ 9100704 w 17973684"/>
              <a:gd name="connsiteY1" fmla="*/ 3099460 h 15134298"/>
              <a:gd name="connsiteX2" fmla="*/ 11856604 w 17973684"/>
              <a:gd name="connsiteY2" fmla="*/ 385028 h 15134298"/>
              <a:gd name="connsiteX3" fmla="*/ 14301564 w 17973684"/>
              <a:gd name="connsiteY3" fmla="*/ 371182 h 15134298"/>
              <a:gd name="connsiteX4" fmla="*/ 17638804 w 17973684"/>
              <a:gd name="connsiteY4" fmla="*/ 3689623 h 15134298"/>
              <a:gd name="connsiteX5" fmla="*/ 17637357 w 17973684"/>
              <a:gd name="connsiteY5" fmla="*/ 6587198 h 15134298"/>
              <a:gd name="connsiteX6" fmla="*/ 9098451 w 17973684"/>
              <a:gd name="connsiteY6" fmla="*/ 15134298 h 15134298"/>
              <a:gd name="connsiteX7" fmla="*/ 610754 w 17973684"/>
              <a:gd name="connsiteY7" fmla="*/ 6636410 h 15134298"/>
              <a:gd name="connsiteX8" fmla="*/ 617104 w 17973684"/>
              <a:gd name="connsiteY8" fmla="*/ 3645560 h 15134298"/>
              <a:gd name="connsiteX9" fmla="*/ 3912754 w 17973684"/>
              <a:gd name="connsiteY9" fmla="*/ 368960 h 15134298"/>
              <a:gd name="connsiteX10" fmla="*/ 6341226 w 17973684"/>
              <a:gd name="connsiteY10" fmla="*/ 366046 h 15134298"/>
              <a:gd name="connsiteX0" fmla="*/ 6341226 w 18207203"/>
              <a:gd name="connsiteY0" fmla="*/ 366046 h 15134298"/>
              <a:gd name="connsiteX1" fmla="*/ 9100704 w 18207203"/>
              <a:gd name="connsiteY1" fmla="*/ 3099460 h 15134298"/>
              <a:gd name="connsiteX2" fmla="*/ 11856604 w 18207203"/>
              <a:gd name="connsiteY2" fmla="*/ 385028 h 15134298"/>
              <a:gd name="connsiteX3" fmla="*/ 14301564 w 18207203"/>
              <a:gd name="connsiteY3" fmla="*/ 371182 h 15134298"/>
              <a:gd name="connsiteX4" fmla="*/ 17638804 w 18207203"/>
              <a:gd name="connsiteY4" fmla="*/ 3689623 h 15134298"/>
              <a:gd name="connsiteX5" fmla="*/ 17637357 w 18207203"/>
              <a:gd name="connsiteY5" fmla="*/ 6587198 h 15134298"/>
              <a:gd name="connsiteX6" fmla="*/ 9098451 w 18207203"/>
              <a:gd name="connsiteY6" fmla="*/ 15134298 h 15134298"/>
              <a:gd name="connsiteX7" fmla="*/ 610754 w 18207203"/>
              <a:gd name="connsiteY7" fmla="*/ 6636410 h 15134298"/>
              <a:gd name="connsiteX8" fmla="*/ 617104 w 18207203"/>
              <a:gd name="connsiteY8" fmla="*/ 3645560 h 15134298"/>
              <a:gd name="connsiteX9" fmla="*/ 3912754 w 18207203"/>
              <a:gd name="connsiteY9" fmla="*/ 368960 h 15134298"/>
              <a:gd name="connsiteX10" fmla="*/ 6341226 w 18207203"/>
              <a:gd name="connsiteY10" fmla="*/ 366046 h 15134298"/>
              <a:gd name="connsiteX0" fmla="*/ 6344347 w 18207203"/>
              <a:gd name="connsiteY0" fmla="*/ 387892 h 15134298"/>
              <a:gd name="connsiteX1" fmla="*/ 9100704 w 18207203"/>
              <a:gd name="connsiteY1" fmla="*/ 3099460 h 15134298"/>
              <a:gd name="connsiteX2" fmla="*/ 11856604 w 18207203"/>
              <a:gd name="connsiteY2" fmla="*/ 385028 h 15134298"/>
              <a:gd name="connsiteX3" fmla="*/ 14301564 w 18207203"/>
              <a:gd name="connsiteY3" fmla="*/ 371182 h 15134298"/>
              <a:gd name="connsiteX4" fmla="*/ 17638804 w 18207203"/>
              <a:gd name="connsiteY4" fmla="*/ 3689623 h 15134298"/>
              <a:gd name="connsiteX5" fmla="*/ 17637357 w 18207203"/>
              <a:gd name="connsiteY5" fmla="*/ 6587198 h 15134298"/>
              <a:gd name="connsiteX6" fmla="*/ 9098451 w 18207203"/>
              <a:gd name="connsiteY6" fmla="*/ 15134298 h 15134298"/>
              <a:gd name="connsiteX7" fmla="*/ 610754 w 18207203"/>
              <a:gd name="connsiteY7" fmla="*/ 6636410 h 15134298"/>
              <a:gd name="connsiteX8" fmla="*/ 617104 w 18207203"/>
              <a:gd name="connsiteY8" fmla="*/ 3645560 h 15134298"/>
              <a:gd name="connsiteX9" fmla="*/ 3912754 w 18207203"/>
              <a:gd name="connsiteY9" fmla="*/ 368960 h 15134298"/>
              <a:gd name="connsiteX10" fmla="*/ 6344347 w 18207203"/>
              <a:gd name="connsiteY10" fmla="*/ 387892 h 15134298"/>
              <a:gd name="connsiteX0" fmla="*/ 6344347 w 18207203"/>
              <a:gd name="connsiteY0" fmla="*/ 387892 h 15134298"/>
              <a:gd name="connsiteX1" fmla="*/ 9100704 w 18207203"/>
              <a:gd name="connsiteY1" fmla="*/ 3099460 h 15134298"/>
              <a:gd name="connsiteX2" fmla="*/ 11856604 w 18207203"/>
              <a:gd name="connsiteY2" fmla="*/ 385028 h 15134298"/>
              <a:gd name="connsiteX3" fmla="*/ 14301564 w 18207203"/>
              <a:gd name="connsiteY3" fmla="*/ 371182 h 15134298"/>
              <a:gd name="connsiteX4" fmla="*/ 17638804 w 18207203"/>
              <a:gd name="connsiteY4" fmla="*/ 3689623 h 15134298"/>
              <a:gd name="connsiteX5" fmla="*/ 17637357 w 18207203"/>
              <a:gd name="connsiteY5" fmla="*/ 6587198 h 15134298"/>
              <a:gd name="connsiteX6" fmla="*/ 9098451 w 18207203"/>
              <a:gd name="connsiteY6" fmla="*/ 15134298 h 15134298"/>
              <a:gd name="connsiteX7" fmla="*/ 610754 w 18207203"/>
              <a:gd name="connsiteY7" fmla="*/ 6636410 h 15134298"/>
              <a:gd name="connsiteX8" fmla="*/ 617104 w 18207203"/>
              <a:gd name="connsiteY8" fmla="*/ 3645560 h 15134298"/>
              <a:gd name="connsiteX9" fmla="*/ 3912754 w 18207203"/>
              <a:gd name="connsiteY9" fmla="*/ 368960 h 15134298"/>
              <a:gd name="connsiteX10" fmla="*/ 6344347 w 18207203"/>
              <a:gd name="connsiteY10" fmla="*/ 387892 h 15134298"/>
              <a:gd name="connsiteX0" fmla="*/ 6344347 w 18207203"/>
              <a:gd name="connsiteY0" fmla="*/ 387892 h 15134298"/>
              <a:gd name="connsiteX1" fmla="*/ 9100704 w 18207203"/>
              <a:gd name="connsiteY1" fmla="*/ 3099460 h 15134298"/>
              <a:gd name="connsiteX2" fmla="*/ 11856604 w 18207203"/>
              <a:gd name="connsiteY2" fmla="*/ 385028 h 15134298"/>
              <a:gd name="connsiteX3" fmla="*/ 14301564 w 18207203"/>
              <a:gd name="connsiteY3" fmla="*/ 371182 h 15134298"/>
              <a:gd name="connsiteX4" fmla="*/ 17638804 w 18207203"/>
              <a:gd name="connsiteY4" fmla="*/ 3689623 h 15134298"/>
              <a:gd name="connsiteX5" fmla="*/ 17637357 w 18207203"/>
              <a:gd name="connsiteY5" fmla="*/ 6587198 h 15134298"/>
              <a:gd name="connsiteX6" fmla="*/ 9098451 w 18207203"/>
              <a:gd name="connsiteY6" fmla="*/ 15134298 h 15134298"/>
              <a:gd name="connsiteX7" fmla="*/ 610754 w 18207203"/>
              <a:gd name="connsiteY7" fmla="*/ 6636410 h 15134298"/>
              <a:gd name="connsiteX8" fmla="*/ 617104 w 18207203"/>
              <a:gd name="connsiteY8" fmla="*/ 3645560 h 15134298"/>
              <a:gd name="connsiteX9" fmla="*/ 3912754 w 18207203"/>
              <a:gd name="connsiteY9" fmla="*/ 368960 h 15134298"/>
              <a:gd name="connsiteX10" fmla="*/ 6344347 w 18207203"/>
              <a:gd name="connsiteY10" fmla="*/ 387892 h 15134298"/>
              <a:gd name="connsiteX0" fmla="*/ 6344347 w 18207203"/>
              <a:gd name="connsiteY0" fmla="*/ 387892 h 15134298"/>
              <a:gd name="connsiteX1" fmla="*/ 9100704 w 18207203"/>
              <a:gd name="connsiteY1" fmla="*/ 3099460 h 15134298"/>
              <a:gd name="connsiteX2" fmla="*/ 11856604 w 18207203"/>
              <a:gd name="connsiteY2" fmla="*/ 385028 h 15134298"/>
              <a:gd name="connsiteX3" fmla="*/ 14301564 w 18207203"/>
              <a:gd name="connsiteY3" fmla="*/ 371182 h 15134298"/>
              <a:gd name="connsiteX4" fmla="*/ 17638804 w 18207203"/>
              <a:gd name="connsiteY4" fmla="*/ 3689623 h 15134298"/>
              <a:gd name="connsiteX5" fmla="*/ 17637357 w 18207203"/>
              <a:gd name="connsiteY5" fmla="*/ 6587198 h 15134298"/>
              <a:gd name="connsiteX6" fmla="*/ 9098451 w 18207203"/>
              <a:gd name="connsiteY6" fmla="*/ 15134298 h 15134298"/>
              <a:gd name="connsiteX7" fmla="*/ 610754 w 18207203"/>
              <a:gd name="connsiteY7" fmla="*/ 6636410 h 15134298"/>
              <a:gd name="connsiteX8" fmla="*/ 617104 w 18207203"/>
              <a:gd name="connsiteY8" fmla="*/ 3645560 h 15134298"/>
              <a:gd name="connsiteX9" fmla="*/ 3912754 w 18207203"/>
              <a:gd name="connsiteY9" fmla="*/ 368960 h 15134298"/>
              <a:gd name="connsiteX10" fmla="*/ 6344347 w 18207203"/>
              <a:gd name="connsiteY10" fmla="*/ 387892 h 15134298"/>
              <a:gd name="connsiteX0" fmla="*/ 6344347 w 18207203"/>
              <a:gd name="connsiteY0" fmla="*/ 390976 h 15137382"/>
              <a:gd name="connsiteX1" fmla="*/ 9100704 w 18207203"/>
              <a:gd name="connsiteY1" fmla="*/ 3102544 h 15137382"/>
              <a:gd name="connsiteX2" fmla="*/ 11856604 w 18207203"/>
              <a:gd name="connsiteY2" fmla="*/ 388112 h 15137382"/>
              <a:gd name="connsiteX3" fmla="*/ 14301564 w 18207203"/>
              <a:gd name="connsiteY3" fmla="*/ 374266 h 15137382"/>
              <a:gd name="connsiteX4" fmla="*/ 17638804 w 18207203"/>
              <a:gd name="connsiteY4" fmla="*/ 3692707 h 15137382"/>
              <a:gd name="connsiteX5" fmla="*/ 17637357 w 18207203"/>
              <a:gd name="connsiteY5" fmla="*/ 6590282 h 15137382"/>
              <a:gd name="connsiteX6" fmla="*/ 9098451 w 18207203"/>
              <a:gd name="connsiteY6" fmla="*/ 15137382 h 15137382"/>
              <a:gd name="connsiteX7" fmla="*/ 610754 w 18207203"/>
              <a:gd name="connsiteY7" fmla="*/ 6639494 h 15137382"/>
              <a:gd name="connsiteX8" fmla="*/ 617104 w 18207203"/>
              <a:gd name="connsiteY8" fmla="*/ 3648644 h 15137382"/>
              <a:gd name="connsiteX9" fmla="*/ 3912754 w 18207203"/>
              <a:gd name="connsiteY9" fmla="*/ 372044 h 15137382"/>
              <a:gd name="connsiteX10" fmla="*/ 6344347 w 18207203"/>
              <a:gd name="connsiteY10" fmla="*/ 390976 h 15137382"/>
              <a:gd name="connsiteX0" fmla="*/ 6344347 w 18207203"/>
              <a:gd name="connsiteY0" fmla="*/ 390976 h 15137382"/>
              <a:gd name="connsiteX1" fmla="*/ 9100704 w 18207203"/>
              <a:gd name="connsiteY1" fmla="*/ 3102544 h 15137382"/>
              <a:gd name="connsiteX2" fmla="*/ 11856604 w 18207203"/>
              <a:gd name="connsiteY2" fmla="*/ 388112 h 15137382"/>
              <a:gd name="connsiteX3" fmla="*/ 14301564 w 18207203"/>
              <a:gd name="connsiteY3" fmla="*/ 374266 h 15137382"/>
              <a:gd name="connsiteX4" fmla="*/ 17638804 w 18207203"/>
              <a:gd name="connsiteY4" fmla="*/ 3692707 h 15137382"/>
              <a:gd name="connsiteX5" fmla="*/ 17637357 w 18207203"/>
              <a:gd name="connsiteY5" fmla="*/ 6590282 h 15137382"/>
              <a:gd name="connsiteX6" fmla="*/ 9098451 w 18207203"/>
              <a:gd name="connsiteY6" fmla="*/ 15137382 h 15137382"/>
              <a:gd name="connsiteX7" fmla="*/ 610754 w 18207203"/>
              <a:gd name="connsiteY7" fmla="*/ 6639494 h 15137382"/>
              <a:gd name="connsiteX8" fmla="*/ 617104 w 18207203"/>
              <a:gd name="connsiteY8" fmla="*/ 3648644 h 15137382"/>
              <a:gd name="connsiteX9" fmla="*/ 3912754 w 18207203"/>
              <a:gd name="connsiteY9" fmla="*/ 372044 h 15137382"/>
              <a:gd name="connsiteX10" fmla="*/ 6344347 w 18207203"/>
              <a:gd name="connsiteY10" fmla="*/ 390976 h 15137382"/>
              <a:gd name="connsiteX0" fmla="*/ 6344347 w 18207203"/>
              <a:gd name="connsiteY0" fmla="*/ 390976 h 15137382"/>
              <a:gd name="connsiteX1" fmla="*/ 9100704 w 18207203"/>
              <a:gd name="connsiteY1" fmla="*/ 3102544 h 15137382"/>
              <a:gd name="connsiteX2" fmla="*/ 11856604 w 18207203"/>
              <a:gd name="connsiteY2" fmla="*/ 388112 h 15137382"/>
              <a:gd name="connsiteX3" fmla="*/ 14301564 w 18207203"/>
              <a:gd name="connsiteY3" fmla="*/ 374266 h 15137382"/>
              <a:gd name="connsiteX4" fmla="*/ 17638804 w 18207203"/>
              <a:gd name="connsiteY4" fmla="*/ 3692707 h 15137382"/>
              <a:gd name="connsiteX5" fmla="*/ 17637357 w 18207203"/>
              <a:gd name="connsiteY5" fmla="*/ 6590282 h 15137382"/>
              <a:gd name="connsiteX6" fmla="*/ 9098451 w 18207203"/>
              <a:gd name="connsiteY6" fmla="*/ 15137382 h 15137382"/>
              <a:gd name="connsiteX7" fmla="*/ 610754 w 18207203"/>
              <a:gd name="connsiteY7" fmla="*/ 6639494 h 15137382"/>
              <a:gd name="connsiteX8" fmla="*/ 617104 w 18207203"/>
              <a:gd name="connsiteY8" fmla="*/ 3648644 h 15137382"/>
              <a:gd name="connsiteX9" fmla="*/ 3912754 w 18207203"/>
              <a:gd name="connsiteY9" fmla="*/ 372044 h 15137382"/>
              <a:gd name="connsiteX10" fmla="*/ 6344347 w 18207203"/>
              <a:gd name="connsiteY10" fmla="*/ 390976 h 15137382"/>
              <a:gd name="connsiteX0" fmla="*/ 6344347 w 18207203"/>
              <a:gd name="connsiteY0" fmla="*/ 393377 h 15139783"/>
              <a:gd name="connsiteX1" fmla="*/ 9100704 w 18207203"/>
              <a:gd name="connsiteY1" fmla="*/ 3104945 h 15139783"/>
              <a:gd name="connsiteX2" fmla="*/ 11856604 w 18207203"/>
              <a:gd name="connsiteY2" fmla="*/ 390513 h 15139783"/>
              <a:gd name="connsiteX3" fmla="*/ 14301564 w 18207203"/>
              <a:gd name="connsiteY3" fmla="*/ 376667 h 15139783"/>
              <a:gd name="connsiteX4" fmla="*/ 17638804 w 18207203"/>
              <a:gd name="connsiteY4" fmla="*/ 3695108 h 15139783"/>
              <a:gd name="connsiteX5" fmla="*/ 17637357 w 18207203"/>
              <a:gd name="connsiteY5" fmla="*/ 6592683 h 15139783"/>
              <a:gd name="connsiteX6" fmla="*/ 9098451 w 18207203"/>
              <a:gd name="connsiteY6" fmla="*/ 15139783 h 15139783"/>
              <a:gd name="connsiteX7" fmla="*/ 610754 w 18207203"/>
              <a:gd name="connsiteY7" fmla="*/ 6641895 h 15139783"/>
              <a:gd name="connsiteX8" fmla="*/ 617104 w 18207203"/>
              <a:gd name="connsiteY8" fmla="*/ 3651045 h 15139783"/>
              <a:gd name="connsiteX9" fmla="*/ 3912754 w 18207203"/>
              <a:gd name="connsiteY9" fmla="*/ 374445 h 15139783"/>
              <a:gd name="connsiteX10" fmla="*/ 6344347 w 18207203"/>
              <a:gd name="connsiteY10" fmla="*/ 393377 h 15139783"/>
              <a:gd name="connsiteX0" fmla="*/ 6344347 w 18207203"/>
              <a:gd name="connsiteY0" fmla="*/ 390977 h 15137383"/>
              <a:gd name="connsiteX1" fmla="*/ 9100704 w 18207203"/>
              <a:gd name="connsiteY1" fmla="*/ 3102545 h 15137383"/>
              <a:gd name="connsiteX2" fmla="*/ 11856604 w 18207203"/>
              <a:gd name="connsiteY2" fmla="*/ 388113 h 15137383"/>
              <a:gd name="connsiteX3" fmla="*/ 14307806 w 18207203"/>
              <a:gd name="connsiteY3" fmla="*/ 392992 h 15137383"/>
              <a:gd name="connsiteX4" fmla="*/ 17638804 w 18207203"/>
              <a:gd name="connsiteY4" fmla="*/ 3692708 h 15137383"/>
              <a:gd name="connsiteX5" fmla="*/ 17637357 w 18207203"/>
              <a:gd name="connsiteY5" fmla="*/ 6590283 h 15137383"/>
              <a:gd name="connsiteX6" fmla="*/ 9098451 w 18207203"/>
              <a:gd name="connsiteY6" fmla="*/ 15137383 h 15137383"/>
              <a:gd name="connsiteX7" fmla="*/ 610754 w 18207203"/>
              <a:gd name="connsiteY7" fmla="*/ 6639495 h 15137383"/>
              <a:gd name="connsiteX8" fmla="*/ 617104 w 18207203"/>
              <a:gd name="connsiteY8" fmla="*/ 3648645 h 15137383"/>
              <a:gd name="connsiteX9" fmla="*/ 3912754 w 18207203"/>
              <a:gd name="connsiteY9" fmla="*/ 372045 h 15137383"/>
              <a:gd name="connsiteX10" fmla="*/ 6344347 w 18207203"/>
              <a:gd name="connsiteY10" fmla="*/ 390977 h 15137383"/>
              <a:gd name="connsiteX0" fmla="*/ 6344347 w 18207203"/>
              <a:gd name="connsiteY0" fmla="*/ 390977 h 15137383"/>
              <a:gd name="connsiteX1" fmla="*/ 9100704 w 18207203"/>
              <a:gd name="connsiteY1" fmla="*/ 3102545 h 15137383"/>
              <a:gd name="connsiteX2" fmla="*/ 11856604 w 18207203"/>
              <a:gd name="connsiteY2" fmla="*/ 388113 h 15137383"/>
              <a:gd name="connsiteX3" fmla="*/ 14307806 w 18207203"/>
              <a:gd name="connsiteY3" fmla="*/ 392992 h 15137383"/>
              <a:gd name="connsiteX4" fmla="*/ 17638804 w 18207203"/>
              <a:gd name="connsiteY4" fmla="*/ 3692708 h 15137383"/>
              <a:gd name="connsiteX5" fmla="*/ 17637357 w 18207203"/>
              <a:gd name="connsiteY5" fmla="*/ 6590283 h 15137383"/>
              <a:gd name="connsiteX6" fmla="*/ 9098451 w 18207203"/>
              <a:gd name="connsiteY6" fmla="*/ 15137383 h 15137383"/>
              <a:gd name="connsiteX7" fmla="*/ 610754 w 18207203"/>
              <a:gd name="connsiteY7" fmla="*/ 6639495 h 15137383"/>
              <a:gd name="connsiteX8" fmla="*/ 617104 w 18207203"/>
              <a:gd name="connsiteY8" fmla="*/ 3648645 h 15137383"/>
              <a:gd name="connsiteX9" fmla="*/ 3912754 w 18207203"/>
              <a:gd name="connsiteY9" fmla="*/ 372045 h 15137383"/>
              <a:gd name="connsiteX10" fmla="*/ 6344347 w 18207203"/>
              <a:gd name="connsiteY10" fmla="*/ 390977 h 15137383"/>
              <a:gd name="connsiteX0" fmla="*/ 6344347 w 18207203"/>
              <a:gd name="connsiteY0" fmla="*/ 390977 h 15137383"/>
              <a:gd name="connsiteX1" fmla="*/ 9100704 w 18207203"/>
              <a:gd name="connsiteY1" fmla="*/ 3102545 h 15137383"/>
              <a:gd name="connsiteX2" fmla="*/ 11856604 w 18207203"/>
              <a:gd name="connsiteY2" fmla="*/ 388113 h 15137383"/>
              <a:gd name="connsiteX3" fmla="*/ 14307806 w 18207203"/>
              <a:gd name="connsiteY3" fmla="*/ 392992 h 15137383"/>
              <a:gd name="connsiteX4" fmla="*/ 17638804 w 18207203"/>
              <a:gd name="connsiteY4" fmla="*/ 3692708 h 15137383"/>
              <a:gd name="connsiteX5" fmla="*/ 17637357 w 18207203"/>
              <a:gd name="connsiteY5" fmla="*/ 6590283 h 15137383"/>
              <a:gd name="connsiteX6" fmla="*/ 9098451 w 18207203"/>
              <a:gd name="connsiteY6" fmla="*/ 15137383 h 15137383"/>
              <a:gd name="connsiteX7" fmla="*/ 610754 w 18207203"/>
              <a:gd name="connsiteY7" fmla="*/ 6639495 h 15137383"/>
              <a:gd name="connsiteX8" fmla="*/ 617104 w 18207203"/>
              <a:gd name="connsiteY8" fmla="*/ 3648645 h 15137383"/>
              <a:gd name="connsiteX9" fmla="*/ 3912754 w 18207203"/>
              <a:gd name="connsiteY9" fmla="*/ 372045 h 15137383"/>
              <a:gd name="connsiteX10" fmla="*/ 6344347 w 18207203"/>
              <a:gd name="connsiteY10" fmla="*/ 390977 h 15137383"/>
              <a:gd name="connsiteX0" fmla="*/ 6344347 w 18207203"/>
              <a:gd name="connsiteY0" fmla="*/ 396119 h 15142525"/>
              <a:gd name="connsiteX1" fmla="*/ 9100704 w 18207203"/>
              <a:gd name="connsiteY1" fmla="*/ 3107687 h 15142525"/>
              <a:gd name="connsiteX2" fmla="*/ 11856604 w 18207203"/>
              <a:gd name="connsiteY2" fmla="*/ 393255 h 15142525"/>
              <a:gd name="connsiteX3" fmla="*/ 14307806 w 18207203"/>
              <a:gd name="connsiteY3" fmla="*/ 398134 h 15142525"/>
              <a:gd name="connsiteX4" fmla="*/ 17638804 w 18207203"/>
              <a:gd name="connsiteY4" fmla="*/ 3697850 h 15142525"/>
              <a:gd name="connsiteX5" fmla="*/ 17637357 w 18207203"/>
              <a:gd name="connsiteY5" fmla="*/ 6595425 h 15142525"/>
              <a:gd name="connsiteX6" fmla="*/ 9098451 w 18207203"/>
              <a:gd name="connsiteY6" fmla="*/ 15142525 h 15142525"/>
              <a:gd name="connsiteX7" fmla="*/ 610754 w 18207203"/>
              <a:gd name="connsiteY7" fmla="*/ 6644637 h 15142525"/>
              <a:gd name="connsiteX8" fmla="*/ 617104 w 18207203"/>
              <a:gd name="connsiteY8" fmla="*/ 3653787 h 15142525"/>
              <a:gd name="connsiteX9" fmla="*/ 3912754 w 18207203"/>
              <a:gd name="connsiteY9" fmla="*/ 377187 h 15142525"/>
              <a:gd name="connsiteX10" fmla="*/ 6344347 w 18207203"/>
              <a:gd name="connsiteY10" fmla="*/ 396119 h 15142525"/>
              <a:gd name="connsiteX0" fmla="*/ 6344347 w 18207203"/>
              <a:gd name="connsiteY0" fmla="*/ 396119 h 15142525"/>
              <a:gd name="connsiteX1" fmla="*/ 9100704 w 18207203"/>
              <a:gd name="connsiteY1" fmla="*/ 3107687 h 15142525"/>
              <a:gd name="connsiteX2" fmla="*/ 11856604 w 18207203"/>
              <a:gd name="connsiteY2" fmla="*/ 393255 h 15142525"/>
              <a:gd name="connsiteX3" fmla="*/ 14307806 w 18207203"/>
              <a:gd name="connsiteY3" fmla="*/ 398134 h 15142525"/>
              <a:gd name="connsiteX4" fmla="*/ 17638804 w 18207203"/>
              <a:gd name="connsiteY4" fmla="*/ 3697850 h 15142525"/>
              <a:gd name="connsiteX5" fmla="*/ 17637357 w 18207203"/>
              <a:gd name="connsiteY5" fmla="*/ 6595425 h 15142525"/>
              <a:gd name="connsiteX6" fmla="*/ 9098451 w 18207203"/>
              <a:gd name="connsiteY6" fmla="*/ 15142525 h 15142525"/>
              <a:gd name="connsiteX7" fmla="*/ 610754 w 18207203"/>
              <a:gd name="connsiteY7" fmla="*/ 6644637 h 15142525"/>
              <a:gd name="connsiteX8" fmla="*/ 617104 w 18207203"/>
              <a:gd name="connsiteY8" fmla="*/ 3653787 h 15142525"/>
              <a:gd name="connsiteX9" fmla="*/ 3912754 w 18207203"/>
              <a:gd name="connsiteY9" fmla="*/ 377187 h 15142525"/>
              <a:gd name="connsiteX10" fmla="*/ 6344347 w 18207203"/>
              <a:gd name="connsiteY10" fmla="*/ 396119 h 15142525"/>
              <a:gd name="connsiteX0" fmla="*/ 6344347 w 18207203"/>
              <a:gd name="connsiteY0" fmla="*/ 420165 h 15166571"/>
              <a:gd name="connsiteX1" fmla="*/ 9100704 w 18207203"/>
              <a:gd name="connsiteY1" fmla="*/ 3131733 h 15166571"/>
              <a:gd name="connsiteX2" fmla="*/ 11856604 w 18207203"/>
              <a:gd name="connsiteY2" fmla="*/ 417301 h 15166571"/>
              <a:gd name="connsiteX3" fmla="*/ 14307806 w 18207203"/>
              <a:gd name="connsiteY3" fmla="*/ 422180 h 15166571"/>
              <a:gd name="connsiteX4" fmla="*/ 17638804 w 18207203"/>
              <a:gd name="connsiteY4" fmla="*/ 3721896 h 15166571"/>
              <a:gd name="connsiteX5" fmla="*/ 17637357 w 18207203"/>
              <a:gd name="connsiteY5" fmla="*/ 6619471 h 15166571"/>
              <a:gd name="connsiteX6" fmla="*/ 9098451 w 18207203"/>
              <a:gd name="connsiteY6" fmla="*/ 15166571 h 15166571"/>
              <a:gd name="connsiteX7" fmla="*/ 610754 w 18207203"/>
              <a:gd name="connsiteY7" fmla="*/ 6668683 h 15166571"/>
              <a:gd name="connsiteX8" fmla="*/ 617104 w 18207203"/>
              <a:gd name="connsiteY8" fmla="*/ 3677833 h 15166571"/>
              <a:gd name="connsiteX9" fmla="*/ 3912754 w 18207203"/>
              <a:gd name="connsiteY9" fmla="*/ 401233 h 15166571"/>
              <a:gd name="connsiteX10" fmla="*/ 6344347 w 18207203"/>
              <a:gd name="connsiteY10" fmla="*/ 420165 h 15166571"/>
              <a:gd name="connsiteX0" fmla="*/ 6344347 w 18207203"/>
              <a:gd name="connsiteY0" fmla="*/ 420165 h 15166571"/>
              <a:gd name="connsiteX1" fmla="*/ 9100704 w 18207203"/>
              <a:gd name="connsiteY1" fmla="*/ 3131733 h 15166571"/>
              <a:gd name="connsiteX2" fmla="*/ 11856604 w 18207203"/>
              <a:gd name="connsiteY2" fmla="*/ 417301 h 15166571"/>
              <a:gd name="connsiteX3" fmla="*/ 14307806 w 18207203"/>
              <a:gd name="connsiteY3" fmla="*/ 422180 h 15166571"/>
              <a:gd name="connsiteX4" fmla="*/ 17638804 w 18207203"/>
              <a:gd name="connsiteY4" fmla="*/ 3721896 h 15166571"/>
              <a:gd name="connsiteX5" fmla="*/ 17637357 w 18207203"/>
              <a:gd name="connsiteY5" fmla="*/ 6619471 h 15166571"/>
              <a:gd name="connsiteX6" fmla="*/ 9098451 w 18207203"/>
              <a:gd name="connsiteY6" fmla="*/ 15166571 h 15166571"/>
              <a:gd name="connsiteX7" fmla="*/ 610754 w 18207203"/>
              <a:gd name="connsiteY7" fmla="*/ 6668683 h 15166571"/>
              <a:gd name="connsiteX8" fmla="*/ 617104 w 18207203"/>
              <a:gd name="connsiteY8" fmla="*/ 3677833 h 15166571"/>
              <a:gd name="connsiteX9" fmla="*/ 3912754 w 18207203"/>
              <a:gd name="connsiteY9" fmla="*/ 401233 h 15166571"/>
              <a:gd name="connsiteX10" fmla="*/ 6344347 w 18207203"/>
              <a:gd name="connsiteY10" fmla="*/ 420165 h 15166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207203" h="15166571">
                <a:moveTo>
                  <a:pt x="6344347" y="420165"/>
                </a:moveTo>
                <a:cubicBezTo>
                  <a:pt x="6921760" y="872774"/>
                  <a:pt x="8076699" y="2135853"/>
                  <a:pt x="9100704" y="3131733"/>
                </a:cubicBezTo>
                <a:cubicBezTo>
                  <a:pt x="9610359" y="2660763"/>
                  <a:pt x="11441229" y="742120"/>
                  <a:pt x="11856604" y="417301"/>
                </a:cubicBezTo>
                <a:cubicBezTo>
                  <a:pt x="12980270" y="-307768"/>
                  <a:pt x="13894690" y="138357"/>
                  <a:pt x="14307806" y="422180"/>
                </a:cubicBezTo>
                <a:cubicBezTo>
                  <a:pt x="14929057" y="955380"/>
                  <a:pt x="16753997" y="2769529"/>
                  <a:pt x="17638804" y="3721896"/>
                </a:cubicBezTo>
                <a:cubicBezTo>
                  <a:pt x="18400322" y="4554404"/>
                  <a:pt x="18393490" y="5710763"/>
                  <a:pt x="17637357" y="6619471"/>
                </a:cubicBezTo>
                <a:lnTo>
                  <a:pt x="9098451" y="15166571"/>
                </a:lnTo>
                <a:lnTo>
                  <a:pt x="610754" y="6668683"/>
                </a:lnTo>
                <a:cubicBezTo>
                  <a:pt x="232246" y="6290593"/>
                  <a:pt x="-553413" y="5008158"/>
                  <a:pt x="617104" y="3677833"/>
                </a:cubicBezTo>
                <a:cubicBezTo>
                  <a:pt x="1715654" y="2585633"/>
                  <a:pt x="3602987" y="613744"/>
                  <a:pt x="3912754" y="401233"/>
                </a:cubicBezTo>
                <a:cubicBezTo>
                  <a:pt x="5169104" y="-436733"/>
                  <a:pt x="6120660" y="274977"/>
                  <a:pt x="6344347" y="42016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649149F-05C8-2A4D-A22C-5352531D9D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8013" y="1984248"/>
            <a:ext cx="3662362" cy="249713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4799" b="1" i="0">
                <a:latin typeface="CVS Health Sans" panose="020B0504020202020204" pitchFamily="34" charset="0"/>
              </a:defRPr>
            </a:lvl1pPr>
            <a:lvl2pPr marL="457063" indent="0">
              <a:buNone/>
              <a:defRPr sz="4799" b="1" i="0">
                <a:latin typeface="CVS Health Sans" panose="020B0504020202020204" pitchFamily="34" charset="0"/>
              </a:defRPr>
            </a:lvl2pPr>
            <a:lvl3pPr marL="914126" indent="0">
              <a:buNone/>
              <a:defRPr sz="4799" b="1" i="0">
                <a:latin typeface="CVS Health Sans" panose="020B0504020202020204" pitchFamily="34" charset="0"/>
              </a:defRPr>
            </a:lvl3pPr>
            <a:lvl4pPr marL="1371189" indent="0">
              <a:buNone/>
              <a:defRPr sz="4799" b="1" i="0">
                <a:latin typeface="CVS Health Sans" panose="020B0504020202020204" pitchFamily="34" charset="0"/>
              </a:defRPr>
            </a:lvl4pPr>
            <a:lvl5pPr marL="1828251" indent="0">
              <a:buNone/>
              <a:defRPr sz="4799" b="1" i="0">
                <a:latin typeface="CVS Health Sans" panose="020B0504020202020204" pitchFamily="34" charset="0"/>
              </a:defRPr>
            </a:lvl5pPr>
          </a:lstStyle>
          <a:p>
            <a:pPr lvl="0"/>
            <a:r>
              <a:rPr lang="en-US" dirty="0"/>
              <a:t>Divider text here to be determined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D72DEC-F9C6-0D4B-9141-BF9B8CA6D878}"/>
              </a:ext>
            </a:extLst>
          </p:cNvPr>
          <p:cNvSpPr/>
          <p:nvPr userDrawn="1"/>
        </p:nvSpPr>
        <p:spPr>
          <a:xfrm>
            <a:off x="561700" y="591200"/>
            <a:ext cx="1065153" cy="1065153"/>
          </a:xfrm>
          <a:prstGeom prst="ellipse">
            <a:avLst/>
          </a:prstGeom>
          <a:gradFill flip="none" rotWithShape="1">
            <a:gsLst>
              <a:gs pos="25000">
                <a:schemeClr val="accent6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VS Health Sans"/>
              <a:ea typeface="+mn-ea"/>
              <a:cs typeface="+mn-cs"/>
            </a:endParaRPr>
          </a:p>
        </p:txBody>
      </p:sp>
      <p:sp>
        <p:nvSpPr>
          <p:cNvPr id="17" name="Graphic 3">
            <a:extLst>
              <a:ext uri="{FF2B5EF4-FFF2-40B4-BE49-F238E27FC236}">
                <a16:creationId xmlns:a16="http://schemas.microsoft.com/office/drawing/2014/main" id="{9D90F7E5-5C33-7C4A-9440-2B721CEBF61A}"/>
              </a:ext>
            </a:extLst>
          </p:cNvPr>
          <p:cNvSpPr/>
          <p:nvPr userDrawn="1"/>
        </p:nvSpPr>
        <p:spPr>
          <a:xfrm>
            <a:off x="608014" y="6104649"/>
            <a:ext cx="1577975" cy="312055"/>
          </a:xfrm>
          <a:custGeom>
            <a:avLst/>
            <a:gdLst>
              <a:gd name="connsiteX0" fmla="*/ 5550102 w 5755999"/>
              <a:gd name="connsiteY0" fmla="*/ 871032 h 1138287"/>
              <a:gd name="connsiteX1" fmla="*/ 5558325 w 5755999"/>
              <a:gd name="connsiteY1" fmla="*/ 545265 h 1138287"/>
              <a:gd name="connsiteX2" fmla="*/ 5182902 w 5755999"/>
              <a:gd name="connsiteY2" fmla="*/ 208112 h 1138287"/>
              <a:gd name="connsiteX3" fmla="*/ 4859982 w 5755999"/>
              <a:gd name="connsiteY3" fmla="*/ 257135 h 1138287"/>
              <a:gd name="connsiteX4" fmla="*/ 4870735 w 5755999"/>
              <a:gd name="connsiteY4" fmla="*/ 454809 h 1138287"/>
              <a:gd name="connsiteX5" fmla="*/ 5115218 w 5755999"/>
              <a:gd name="connsiteY5" fmla="*/ 389656 h 1138287"/>
              <a:gd name="connsiteX6" fmla="*/ 5278102 w 5755999"/>
              <a:gd name="connsiteY6" fmla="*/ 564874 h 1138287"/>
              <a:gd name="connsiteX7" fmla="*/ 5278102 w 5755999"/>
              <a:gd name="connsiteY7" fmla="*/ 583218 h 1138287"/>
              <a:gd name="connsiteX8" fmla="*/ 5235404 w 5755999"/>
              <a:gd name="connsiteY8" fmla="*/ 582902 h 1138287"/>
              <a:gd name="connsiteX9" fmla="*/ 4779963 w 5755999"/>
              <a:gd name="connsiteY9" fmla="*/ 851739 h 1138287"/>
              <a:gd name="connsiteX10" fmla="*/ 5124707 w 5755999"/>
              <a:gd name="connsiteY10" fmla="*/ 1137655 h 1138287"/>
              <a:gd name="connsiteX11" fmla="*/ 5562753 w 5755999"/>
              <a:gd name="connsiteY11" fmla="*/ 1118679 h 1138287"/>
              <a:gd name="connsiteX12" fmla="*/ 5550102 w 5755999"/>
              <a:gd name="connsiteY12" fmla="*/ 871032 h 1138287"/>
              <a:gd name="connsiteX13" fmla="*/ 5191126 w 5755999"/>
              <a:gd name="connsiteY13" fmla="*/ 964967 h 1138287"/>
              <a:gd name="connsiteX14" fmla="*/ 5055758 w 5755999"/>
              <a:gd name="connsiteY14" fmla="*/ 853953 h 1138287"/>
              <a:gd name="connsiteX15" fmla="*/ 5236986 w 5755999"/>
              <a:gd name="connsiteY15" fmla="*/ 734083 h 1138287"/>
              <a:gd name="connsiteX16" fmla="*/ 5273674 w 5755999"/>
              <a:gd name="connsiteY16" fmla="*/ 734716 h 1138287"/>
              <a:gd name="connsiteX17" fmla="*/ 5275888 w 5755999"/>
              <a:gd name="connsiteY17" fmla="*/ 955162 h 1138287"/>
              <a:gd name="connsiteX18" fmla="*/ 5191126 w 5755999"/>
              <a:gd name="connsiteY18" fmla="*/ 964967 h 1138287"/>
              <a:gd name="connsiteX19" fmla="*/ 2797210 w 5755999"/>
              <a:gd name="connsiteY19" fmla="*/ 956427 h 1138287"/>
              <a:gd name="connsiteX20" fmla="*/ 2560634 w 5755999"/>
              <a:gd name="connsiteY20" fmla="*/ 749897 h 1138287"/>
              <a:gd name="connsiteX21" fmla="*/ 2560634 w 5755999"/>
              <a:gd name="connsiteY21" fmla="*/ 743888 h 1138287"/>
              <a:gd name="connsiteX22" fmla="*/ 2674494 w 5755999"/>
              <a:gd name="connsiteY22" fmla="*/ 746102 h 1138287"/>
              <a:gd name="connsiteX23" fmla="*/ 3089452 w 5755999"/>
              <a:gd name="connsiteY23" fmla="*/ 475051 h 1138287"/>
              <a:gd name="connsiteX24" fmla="*/ 2721303 w 5755999"/>
              <a:gd name="connsiteY24" fmla="*/ 209060 h 1138287"/>
              <a:gd name="connsiteX25" fmla="*/ 2265862 w 5755999"/>
              <a:gd name="connsiteY25" fmla="*/ 589544 h 1138287"/>
              <a:gd name="connsiteX26" fmla="*/ 2106141 w 5755999"/>
              <a:gd name="connsiteY26" fmla="*/ 585432 h 1138287"/>
              <a:gd name="connsiteX27" fmla="*/ 2106457 w 5755999"/>
              <a:gd name="connsiteY27" fmla="*/ 545265 h 1138287"/>
              <a:gd name="connsiteX28" fmla="*/ 1730718 w 5755999"/>
              <a:gd name="connsiteY28" fmla="*/ 208112 h 1138287"/>
              <a:gd name="connsiteX29" fmla="*/ 1407797 w 5755999"/>
              <a:gd name="connsiteY29" fmla="*/ 257135 h 1138287"/>
              <a:gd name="connsiteX30" fmla="*/ 1418551 w 5755999"/>
              <a:gd name="connsiteY30" fmla="*/ 454809 h 1138287"/>
              <a:gd name="connsiteX31" fmla="*/ 1663034 w 5755999"/>
              <a:gd name="connsiteY31" fmla="*/ 389656 h 1138287"/>
              <a:gd name="connsiteX32" fmla="*/ 1825918 w 5755999"/>
              <a:gd name="connsiteY32" fmla="*/ 564874 h 1138287"/>
              <a:gd name="connsiteX33" fmla="*/ 1825602 w 5755999"/>
              <a:gd name="connsiteY33" fmla="*/ 583218 h 1138287"/>
              <a:gd name="connsiteX34" fmla="*/ 1782904 w 5755999"/>
              <a:gd name="connsiteY34" fmla="*/ 582902 h 1138287"/>
              <a:gd name="connsiteX35" fmla="*/ 1327462 w 5755999"/>
              <a:gd name="connsiteY35" fmla="*/ 851739 h 1138287"/>
              <a:gd name="connsiteX36" fmla="*/ 1672206 w 5755999"/>
              <a:gd name="connsiteY36" fmla="*/ 1137655 h 1138287"/>
              <a:gd name="connsiteX37" fmla="*/ 2110569 w 5755999"/>
              <a:gd name="connsiteY37" fmla="*/ 1118679 h 1138287"/>
              <a:gd name="connsiteX38" fmla="*/ 2097601 w 5755999"/>
              <a:gd name="connsiteY38" fmla="*/ 871665 h 1138287"/>
              <a:gd name="connsiteX39" fmla="*/ 2101397 w 5755999"/>
              <a:gd name="connsiteY39" fmla="*/ 738195 h 1138287"/>
              <a:gd name="connsiteX40" fmla="*/ 2263648 w 5755999"/>
              <a:gd name="connsiteY40" fmla="*/ 742307 h 1138287"/>
              <a:gd name="connsiteX41" fmla="*/ 2752299 w 5755999"/>
              <a:gd name="connsiteY41" fmla="*/ 1138288 h 1138287"/>
              <a:gd name="connsiteX42" fmla="*/ 3045489 w 5755999"/>
              <a:gd name="connsiteY42" fmla="*/ 1090213 h 1138287"/>
              <a:gd name="connsiteX43" fmla="*/ 3034736 w 5755999"/>
              <a:gd name="connsiteY43" fmla="*/ 892539 h 1138287"/>
              <a:gd name="connsiteX44" fmla="*/ 2797210 w 5755999"/>
              <a:gd name="connsiteY44" fmla="*/ 956427 h 1138287"/>
              <a:gd name="connsiteX45" fmla="*/ 1738625 w 5755999"/>
              <a:gd name="connsiteY45" fmla="*/ 964967 h 1138287"/>
              <a:gd name="connsiteX46" fmla="*/ 1603257 w 5755999"/>
              <a:gd name="connsiteY46" fmla="*/ 853953 h 1138287"/>
              <a:gd name="connsiteX47" fmla="*/ 1784485 w 5755999"/>
              <a:gd name="connsiteY47" fmla="*/ 734083 h 1138287"/>
              <a:gd name="connsiteX48" fmla="*/ 1821490 w 5755999"/>
              <a:gd name="connsiteY48" fmla="*/ 734716 h 1138287"/>
              <a:gd name="connsiteX49" fmla="*/ 1823388 w 5755999"/>
              <a:gd name="connsiteY49" fmla="*/ 955162 h 1138287"/>
              <a:gd name="connsiteX50" fmla="*/ 1738625 w 5755999"/>
              <a:gd name="connsiteY50" fmla="*/ 964967 h 1138287"/>
              <a:gd name="connsiteX51" fmla="*/ 2559052 w 5755999"/>
              <a:gd name="connsiteY51" fmla="*/ 588911 h 1138287"/>
              <a:gd name="connsiteX52" fmla="*/ 2712131 w 5755999"/>
              <a:gd name="connsiteY52" fmla="*/ 373842 h 1138287"/>
              <a:gd name="connsiteX53" fmla="*/ 2818085 w 5755999"/>
              <a:gd name="connsiteY53" fmla="*/ 469042 h 1138287"/>
              <a:gd name="connsiteX54" fmla="*/ 2640969 w 5755999"/>
              <a:gd name="connsiteY54" fmla="*/ 595553 h 1138287"/>
              <a:gd name="connsiteX55" fmla="*/ 2559052 w 5755999"/>
              <a:gd name="connsiteY55" fmla="*/ 593339 h 1138287"/>
              <a:gd name="connsiteX56" fmla="*/ 2559052 w 5755999"/>
              <a:gd name="connsiteY56" fmla="*/ 588911 h 1138287"/>
              <a:gd name="connsiteX57" fmla="*/ 4666102 w 5755999"/>
              <a:gd name="connsiteY57" fmla="*/ 706883 h 1138287"/>
              <a:gd name="connsiteX58" fmla="*/ 4667684 w 5755999"/>
              <a:gd name="connsiteY58" fmla="*/ 532930 h 1138287"/>
              <a:gd name="connsiteX59" fmla="*/ 4292261 w 5755999"/>
              <a:gd name="connsiteY59" fmla="*/ 209060 h 1138287"/>
              <a:gd name="connsiteX60" fmla="*/ 3852001 w 5755999"/>
              <a:gd name="connsiteY60" fmla="*/ 236260 h 1138287"/>
              <a:gd name="connsiteX61" fmla="*/ 3861489 w 5755999"/>
              <a:gd name="connsiteY61" fmla="*/ 707200 h 1138287"/>
              <a:gd name="connsiteX62" fmla="*/ 3852001 w 5755999"/>
              <a:gd name="connsiteY62" fmla="*/ 1118679 h 1138287"/>
              <a:gd name="connsiteX63" fmla="*/ 4149935 w 5755999"/>
              <a:gd name="connsiteY63" fmla="*/ 1118679 h 1138287"/>
              <a:gd name="connsiteX64" fmla="*/ 4137917 w 5755999"/>
              <a:gd name="connsiteY64" fmla="*/ 707200 h 1138287"/>
              <a:gd name="connsiteX65" fmla="*/ 4142028 w 5755999"/>
              <a:gd name="connsiteY65" fmla="*/ 407683 h 1138287"/>
              <a:gd name="connsiteX66" fmla="*/ 4250196 w 5755999"/>
              <a:gd name="connsiteY66" fmla="*/ 389972 h 1138287"/>
              <a:gd name="connsiteX67" fmla="*/ 4388094 w 5755999"/>
              <a:gd name="connsiteY67" fmla="*/ 573414 h 1138287"/>
              <a:gd name="connsiteX68" fmla="*/ 4389675 w 5755999"/>
              <a:gd name="connsiteY68" fmla="*/ 707516 h 1138287"/>
              <a:gd name="connsiteX69" fmla="*/ 4380187 w 5755999"/>
              <a:gd name="connsiteY69" fmla="*/ 1118995 h 1138287"/>
              <a:gd name="connsiteX70" fmla="*/ 4678121 w 5755999"/>
              <a:gd name="connsiteY70" fmla="*/ 1118995 h 1138287"/>
              <a:gd name="connsiteX71" fmla="*/ 4666102 w 5755999"/>
              <a:gd name="connsiteY71" fmla="*/ 706883 h 1138287"/>
              <a:gd name="connsiteX72" fmla="*/ 4666102 w 5755999"/>
              <a:gd name="connsiteY72" fmla="*/ 706883 h 1138287"/>
              <a:gd name="connsiteX73" fmla="*/ 3729600 w 5755999"/>
              <a:gd name="connsiteY73" fmla="*/ 920372 h 1138287"/>
              <a:gd name="connsiteX74" fmla="*/ 3741619 w 5755999"/>
              <a:gd name="connsiteY74" fmla="*/ 1116781 h 1138287"/>
              <a:gd name="connsiteX75" fmla="*/ 3552484 w 5755999"/>
              <a:gd name="connsiteY75" fmla="*/ 1137339 h 1138287"/>
              <a:gd name="connsiteX76" fmla="*/ 3252019 w 5755999"/>
              <a:gd name="connsiteY76" fmla="*/ 853320 h 1138287"/>
              <a:gd name="connsiteX77" fmla="*/ 3256447 w 5755999"/>
              <a:gd name="connsiteY77" fmla="*/ 427293 h 1138287"/>
              <a:gd name="connsiteX78" fmla="*/ 3154922 w 5755999"/>
              <a:gd name="connsiteY78" fmla="*/ 427293 h 1138287"/>
              <a:gd name="connsiteX79" fmla="*/ 3154922 w 5755999"/>
              <a:gd name="connsiteY79" fmla="*/ 278325 h 1138287"/>
              <a:gd name="connsiteX80" fmla="*/ 3377899 w 5755999"/>
              <a:gd name="connsiteY80" fmla="*/ 0 h 1138287"/>
              <a:gd name="connsiteX81" fmla="*/ 3545526 w 5755999"/>
              <a:gd name="connsiteY81" fmla="*/ 0 h 1138287"/>
              <a:gd name="connsiteX82" fmla="*/ 3534456 w 5755999"/>
              <a:gd name="connsiteY82" fmla="*/ 236260 h 1138287"/>
              <a:gd name="connsiteX83" fmla="*/ 3712521 w 5755999"/>
              <a:gd name="connsiteY83" fmla="*/ 236260 h 1138287"/>
              <a:gd name="connsiteX84" fmla="*/ 3712521 w 5755999"/>
              <a:gd name="connsiteY84" fmla="*/ 427293 h 1138287"/>
              <a:gd name="connsiteX85" fmla="*/ 3531610 w 5755999"/>
              <a:gd name="connsiteY85" fmla="*/ 427293 h 1138287"/>
              <a:gd name="connsiteX86" fmla="*/ 3531610 w 5755999"/>
              <a:gd name="connsiteY86" fmla="*/ 771088 h 1138287"/>
              <a:gd name="connsiteX87" fmla="*/ 3650215 w 5755999"/>
              <a:gd name="connsiteY87" fmla="*/ 940613 h 1138287"/>
              <a:gd name="connsiteX88" fmla="*/ 3729600 w 5755999"/>
              <a:gd name="connsiteY88" fmla="*/ 920372 h 1138287"/>
              <a:gd name="connsiteX89" fmla="*/ 3729600 w 5755999"/>
              <a:gd name="connsiteY89" fmla="*/ 920372 h 1138287"/>
              <a:gd name="connsiteX90" fmla="*/ 343202 w 5755999"/>
              <a:gd name="connsiteY90" fmla="*/ 126828 h 1138287"/>
              <a:gd name="connsiteX91" fmla="*/ 443779 w 5755999"/>
              <a:gd name="connsiteY91" fmla="*/ 168577 h 1138287"/>
              <a:gd name="connsiteX92" fmla="*/ 609193 w 5755999"/>
              <a:gd name="connsiteY92" fmla="*/ 333991 h 1138287"/>
              <a:gd name="connsiteX93" fmla="*/ 774290 w 5755999"/>
              <a:gd name="connsiteY93" fmla="*/ 168577 h 1138287"/>
              <a:gd name="connsiteX94" fmla="*/ 875183 w 5755999"/>
              <a:gd name="connsiteY94" fmla="*/ 126512 h 1138287"/>
              <a:gd name="connsiteX95" fmla="*/ 975444 w 5755999"/>
              <a:gd name="connsiteY95" fmla="*/ 168260 h 1138287"/>
              <a:gd name="connsiteX96" fmla="*/ 1176281 w 5755999"/>
              <a:gd name="connsiteY96" fmla="*/ 369097 h 1138287"/>
              <a:gd name="connsiteX97" fmla="*/ 1176281 w 5755999"/>
              <a:gd name="connsiteY97" fmla="*/ 570251 h 1138287"/>
              <a:gd name="connsiteX98" fmla="*/ 609193 w 5755999"/>
              <a:gd name="connsiteY98" fmla="*/ 1138288 h 1138287"/>
              <a:gd name="connsiteX99" fmla="*/ 41788 w 5755999"/>
              <a:gd name="connsiteY99" fmla="*/ 570883 h 1138287"/>
              <a:gd name="connsiteX100" fmla="*/ 41472 w 5755999"/>
              <a:gd name="connsiteY100" fmla="*/ 369730 h 1138287"/>
              <a:gd name="connsiteX101" fmla="*/ 242626 w 5755999"/>
              <a:gd name="connsiteY101" fmla="*/ 168577 h 1138287"/>
              <a:gd name="connsiteX102" fmla="*/ 343202 w 5755999"/>
              <a:gd name="connsiteY102" fmla="*/ 126828 h 1138287"/>
              <a:gd name="connsiteX103" fmla="*/ 5671553 w 5755999"/>
              <a:gd name="connsiteY103" fmla="*/ 349172 h 1138287"/>
              <a:gd name="connsiteX104" fmla="*/ 5586790 w 5755999"/>
              <a:gd name="connsiteY104" fmla="*/ 262828 h 1138287"/>
              <a:gd name="connsiteX105" fmla="*/ 5671553 w 5755999"/>
              <a:gd name="connsiteY105" fmla="*/ 176484 h 1138287"/>
              <a:gd name="connsiteX106" fmla="*/ 5756000 w 5755999"/>
              <a:gd name="connsiteY106" fmla="*/ 262828 h 1138287"/>
              <a:gd name="connsiteX107" fmla="*/ 5671553 w 5755999"/>
              <a:gd name="connsiteY107" fmla="*/ 349172 h 1138287"/>
              <a:gd name="connsiteX108" fmla="*/ 5671553 w 5755999"/>
              <a:gd name="connsiteY108" fmla="*/ 191349 h 1138287"/>
              <a:gd name="connsiteX109" fmla="*/ 5605135 w 5755999"/>
              <a:gd name="connsiteY109" fmla="*/ 262512 h 1138287"/>
              <a:gd name="connsiteX110" fmla="*/ 5671553 w 5755999"/>
              <a:gd name="connsiteY110" fmla="*/ 333674 h 1138287"/>
              <a:gd name="connsiteX111" fmla="*/ 5737656 w 5755999"/>
              <a:gd name="connsiteY111" fmla="*/ 262512 h 1138287"/>
              <a:gd name="connsiteX112" fmla="*/ 5671553 w 5755999"/>
              <a:gd name="connsiteY112" fmla="*/ 191349 h 1138287"/>
              <a:gd name="connsiteX113" fmla="*/ 5654474 w 5755999"/>
              <a:gd name="connsiteY113" fmla="*/ 312167 h 1138287"/>
              <a:gd name="connsiteX114" fmla="*/ 5638660 w 5755999"/>
              <a:gd name="connsiteY114" fmla="*/ 312167 h 1138287"/>
              <a:gd name="connsiteX115" fmla="*/ 5638660 w 5755999"/>
              <a:gd name="connsiteY115" fmla="*/ 216651 h 1138287"/>
              <a:gd name="connsiteX116" fmla="*/ 5675032 w 5755999"/>
              <a:gd name="connsiteY116" fmla="*/ 216651 h 1138287"/>
              <a:gd name="connsiteX117" fmla="*/ 5709823 w 5755999"/>
              <a:gd name="connsiteY117" fmla="*/ 244167 h 1138287"/>
              <a:gd name="connsiteX118" fmla="*/ 5684837 w 5755999"/>
              <a:gd name="connsiteY118" fmla="*/ 270102 h 1138287"/>
              <a:gd name="connsiteX119" fmla="*/ 5711720 w 5755999"/>
              <a:gd name="connsiteY119" fmla="*/ 312167 h 1138287"/>
              <a:gd name="connsiteX120" fmla="*/ 5694009 w 5755999"/>
              <a:gd name="connsiteY120" fmla="*/ 312167 h 1138287"/>
              <a:gd name="connsiteX121" fmla="*/ 5669339 w 5755999"/>
              <a:gd name="connsiteY121" fmla="*/ 271367 h 1138287"/>
              <a:gd name="connsiteX122" fmla="*/ 5654474 w 5755999"/>
              <a:gd name="connsiteY122" fmla="*/ 271367 h 1138287"/>
              <a:gd name="connsiteX123" fmla="*/ 5654474 w 5755999"/>
              <a:gd name="connsiteY123" fmla="*/ 312167 h 1138287"/>
              <a:gd name="connsiteX124" fmla="*/ 5672186 w 5755999"/>
              <a:gd name="connsiteY124" fmla="*/ 258084 h 1138287"/>
              <a:gd name="connsiteX125" fmla="*/ 5694325 w 5755999"/>
              <a:gd name="connsiteY125" fmla="*/ 243218 h 1138287"/>
              <a:gd name="connsiteX126" fmla="*/ 5673451 w 5755999"/>
              <a:gd name="connsiteY126" fmla="*/ 230251 h 1138287"/>
              <a:gd name="connsiteX127" fmla="*/ 5654474 w 5755999"/>
              <a:gd name="connsiteY127" fmla="*/ 230251 h 1138287"/>
              <a:gd name="connsiteX128" fmla="*/ 5654474 w 5755999"/>
              <a:gd name="connsiteY128" fmla="*/ 258084 h 1138287"/>
              <a:gd name="connsiteX129" fmla="*/ 5672186 w 5755999"/>
              <a:gd name="connsiteY129" fmla="*/ 258084 h 1138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5755999" h="1138287">
                <a:moveTo>
                  <a:pt x="5550102" y="871032"/>
                </a:moveTo>
                <a:cubicBezTo>
                  <a:pt x="5550102" y="791014"/>
                  <a:pt x="5558325" y="677786"/>
                  <a:pt x="5558325" y="545265"/>
                </a:cubicBezTo>
                <a:cubicBezTo>
                  <a:pt x="5558325" y="297618"/>
                  <a:pt x="5455851" y="208112"/>
                  <a:pt x="5182902" y="208112"/>
                </a:cubicBezTo>
                <a:cubicBezTo>
                  <a:pt x="5049432" y="208112"/>
                  <a:pt x="4931777" y="228037"/>
                  <a:pt x="4859982" y="257135"/>
                </a:cubicBezTo>
                <a:lnTo>
                  <a:pt x="4870735" y="454809"/>
                </a:lnTo>
                <a:cubicBezTo>
                  <a:pt x="4933358" y="421600"/>
                  <a:pt x="5026344" y="389656"/>
                  <a:pt x="5115218" y="389656"/>
                </a:cubicBezTo>
                <a:cubicBezTo>
                  <a:pt x="5240148" y="389656"/>
                  <a:pt x="5278102" y="441209"/>
                  <a:pt x="5278102" y="564874"/>
                </a:cubicBezTo>
                <a:lnTo>
                  <a:pt x="5278102" y="583218"/>
                </a:lnTo>
                <a:cubicBezTo>
                  <a:pt x="5269247" y="582902"/>
                  <a:pt x="5247423" y="582902"/>
                  <a:pt x="5235404" y="582902"/>
                </a:cubicBezTo>
                <a:cubicBezTo>
                  <a:pt x="4923870" y="582902"/>
                  <a:pt x="4779963" y="677153"/>
                  <a:pt x="4779963" y="851739"/>
                </a:cubicBezTo>
                <a:cubicBezTo>
                  <a:pt x="4779963" y="1031702"/>
                  <a:pt x="4869470" y="1137655"/>
                  <a:pt x="5124707" y="1137655"/>
                </a:cubicBezTo>
                <a:cubicBezTo>
                  <a:pt x="5259125" y="1137655"/>
                  <a:pt x="5391962" y="1118679"/>
                  <a:pt x="5562753" y="1118679"/>
                </a:cubicBezTo>
                <a:cubicBezTo>
                  <a:pt x="5550735" y="1046251"/>
                  <a:pt x="5550102" y="942511"/>
                  <a:pt x="5550102" y="871032"/>
                </a:cubicBezTo>
                <a:close/>
                <a:moveTo>
                  <a:pt x="5191126" y="964967"/>
                </a:moveTo>
                <a:cubicBezTo>
                  <a:pt x="5095925" y="964967"/>
                  <a:pt x="5055758" y="933339"/>
                  <a:pt x="5055758" y="853953"/>
                </a:cubicBezTo>
                <a:cubicBezTo>
                  <a:pt x="5055758" y="777414"/>
                  <a:pt x="5107311" y="734083"/>
                  <a:pt x="5236986" y="734083"/>
                </a:cubicBezTo>
                <a:cubicBezTo>
                  <a:pt x="5248688" y="734083"/>
                  <a:pt x="5263237" y="733767"/>
                  <a:pt x="5273674" y="734716"/>
                </a:cubicBezTo>
                <a:cubicBezTo>
                  <a:pt x="5273358" y="808725"/>
                  <a:pt x="5271460" y="895069"/>
                  <a:pt x="5275888" y="955162"/>
                </a:cubicBezTo>
                <a:cubicBezTo>
                  <a:pt x="5253433" y="961172"/>
                  <a:pt x="5219907" y="964967"/>
                  <a:pt x="5191126" y="964967"/>
                </a:cubicBezTo>
                <a:close/>
                <a:moveTo>
                  <a:pt x="2797210" y="956427"/>
                </a:moveTo>
                <a:cubicBezTo>
                  <a:pt x="2643815" y="956427"/>
                  <a:pt x="2560634" y="876409"/>
                  <a:pt x="2560634" y="749897"/>
                </a:cubicBezTo>
                <a:lnTo>
                  <a:pt x="2560634" y="743888"/>
                </a:lnTo>
                <a:cubicBezTo>
                  <a:pt x="2587834" y="745153"/>
                  <a:pt x="2642234" y="746102"/>
                  <a:pt x="2674494" y="746102"/>
                </a:cubicBezTo>
                <a:cubicBezTo>
                  <a:pt x="2948708" y="746102"/>
                  <a:pt x="3089452" y="660074"/>
                  <a:pt x="3089452" y="475051"/>
                </a:cubicBezTo>
                <a:cubicBezTo>
                  <a:pt x="3089452" y="315330"/>
                  <a:pt x="2973378" y="209060"/>
                  <a:pt x="2721303" y="209060"/>
                </a:cubicBezTo>
                <a:cubicBezTo>
                  <a:pt x="2415778" y="209060"/>
                  <a:pt x="2293694" y="345377"/>
                  <a:pt x="2265862" y="589544"/>
                </a:cubicBezTo>
                <a:cubicBezTo>
                  <a:pt x="2221267" y="586697"/>
                  <a:pt x="2172560" y="585749"/>
                  <a:pt x="2106141" y="585432"/>
                </a:cubicBezTo>
                <a:cubicBezTo>
                  <a:pt x="2106141" y="572149"/>
                  <a:pt x="2106457" y="558865"/>
                  <a:pt x="2106457" y="545265"/>
                </a:cubicBezTo>
                <a:cubicBezTo>
                  <a:pt x="2106457" y="297618"/>
                  <a:pt x="2003983" y="208112"/>
                  <a:pt x="1730718" y="208112"/>
                </a:cubicBezTo>
                <a:cubicBezTo>
                  <a:pt x="1597248" y="208112"/>
                  <a:pt x="1479592" y="228037"/>
                  <a:pt x="1407797" y="257135"/>
                </a:cubicBezTo>
                <a:lnTo>
                  <a:pt x="1418551" y="454809"/>
                </a:lnTo>
                <a:cubicBezTo>
                  <a:pt x="1481174" y="421600"/>
                  <a:pt x="1574476" y="389656"/>
                  <a:pt x="1663034" y="389656"/>
                </a:cubicBezTo>
                <a:cubicBezTo>
                  <a:pt x="1787964" y="389656"/>
                  <a:pt x="1825918" y="441209"/>
                  <a:pt x="1825918" y="564874"/>
                </a:cubicBezTo>
                <a:lnTo>
                  <a:pt x="1825602" y="583218"/>
                </a:lnTo>
                <a:cubicBezTo>
                  <a:pt x="1817062" y="582902"/>
                  <a:pt x="1794922" y="582902"/>
                  <a:pt x="1782904" y="582902"/>
                </a:cubicBezTo>
                <a:cubicBezTo>
                  <a:pt x="1471685" y="582902"/>
                  <a:pt x="1327462" y="677153"/>
                  <a:pt x="1327462" y="851739"/>
                </a:cubicBezTo>
                <a:cubicBezTo>
                  <a:pt x="1327462" y="1031702"/>
                  <a:pt x="1416969" y="1137655"/>
                  <a:pt x="1672206" y="1137655"/>
                </a:cubicBezTo>
                <a:cubicBezTo>
                  <a:pt x="1806625" y="1137655"/>
                  <a:pt x="1939462" y="1118679"/>
                  <a:pt x="2110569" y="1118679"/>
                </a:cubicBezTo>
                <a:cubicBezTo>
                  <a:pt x="2097918" y="1046567"/>
                  <a:pt x="2097601" y="942827"/>
                  <a:pt x="2097601" y="871665"/>
                </a:cubicBezTo>
                <a:cubicBezTo>
                  <a:pt x="2097601" y="834027"/>
                  <a:pt x="2099499" y="789116"/>
                  <a:pt x="2101397" y="738195"/>
                </a:cubicBezTo>
                <a:cubicBezTo>
                  <a:pt x="2174457" y="738828"/>
                  <a:pt x="2228225" y="740725"/>
                  <a:pt x="2263648" y="742307"/>
                </a:cubicBezTo>
                <a:cubicBezTo>
                  <a:pt x="2290215" y="1031385"/>
                  <a:pt x="2440132" y="1138288"/>
                  <a:pt x="2752299" y="1138288"/>
                </a:cubicBezTo>
                <a:cubicBezTo>
                  <a:pt x="2867740" y="1138288"/>
                  <a:pt x="2984447" y="1118679"/>
                  <a:pt x="3045489" y="1090213"/>
                </a:cubicBezTo>
                <a:lnTo>
                  <a:pt x="3034736" y="892539"/>
                </a:lnTo>
                <a:cubicBezTo>
                  <a:pt x="2974327" y="927646"/>
                  <a:pt x="2889880" y="956427"/>
                  <a:pt x="2797210" y="956427"/>
                </a:cubicBezTo>
                <a:close/>
                <a:moveTo>
                  <a:pt x="1738625" y="964967"/>
                </a:moveTo>
                <a:cubicBezTo>
                  <a:pt x="1643741" y="964967"/>
                  <a:pt x="1603257" y="933339"/>
                  <a:pt x="1603257" y="853953"/>
                </a:cubicBezTo>
                <a:cubicBezTo>
                  <a:pt x="1603257" y="777414"/>
                  <a:pt x="1654811" y="734083"/>
                  <a:pt x="1784485" y="734083"/>
                </a:cubicBezTo>
                <a:cubicBezTo>
                  <a:pt x="1796504" y="734083"/>
                  <a:pt x="1811053" y="733767"/>
                  <a:pt x="1821490" y="734716"/>
                </a:cubicBezTo>
                <a:cubicBezTo>
                  <a:pt x="1820857" y="808725"/>
                  <a:pt x="1819276" y="895069"/>
                  <a:pt x="1823388" y="955162"/>
                </a:cubicBezTo>
                <a:cubicBezTo>
                  <a:pt x="1800932" y="961172"/>
                  <a:pt x="1767722" y="964967"/>
                  <a:pt x="1738625" y="964967"/>
                </a:cubicBezTo>
                <a:close/>
                <a:moveTo>
                  <a:pt x="2559052" y="588911"/>
                </a:moveTo>
                <a:cubicBezTo>
                  <a:pt x="2559052" y="464930"/>
                  <a:pt x="2598271" y="373842"/>
                  <a:pt x="2712131" y="373842"/>
                </a:cubicBezTo>
                <a:cubicBezTo>
                  <a:pt x="2776652" y="373842"/>
                  <a:pt x="2818085" y="407683"/>
                  <a:pt x="2818085" y="469042"/>
                </a:cubicBezTo>
                <a:cubicBezTo>
                  <a:pt x="2818085" y="555386"/>
                  <a:pt x="2760522" y="595553"/>
                  <a:pt x="2640969" y="595553"/>
                </a:cubicBezTo>
                <a:cubicBezTo>
                  <a:pt x="2611871" y="595553"/>
                  <a:pt x="2581508" y="595237"/>
                  <a:pt x="2559052" y="593339"/>
                </a:cubicBezTo>
                <a:lnTo>
                  <a:pt x="2559052" y="588911"/>
                </a:lnTo>
                <a:close/>
                <a:moveTo>
                  <a:pt x="4666102" y="706883"/>
                </a:moveTo>
                <a:cubicBezTo>
                  <a:pt x="4666102" y="632242"/>
                  <a:pt x="4667684" y="532930"/>
                  <a:pt x="4667684" y="532930"/>
                </a:cubicBezTo>
                <a:cubicBezTo>
                  <a:pt x="4667684" y="309321"/>
                  <a:pt x="4569637" y="209060"/>
                  <a:pt x="4292261" y="209060"/>
                </a:cubicBezTo>
                <a:cubicBezTo>
                  <a:pt x="4136651" y="209060"/>
                  <a:pt x="4025638" y="236260"/>
                  <a:pt x="3852001" y="236260"/>
                </a:cubicBezTo>
                <a:cubicBezTo>
                  <a:pt x="3861805" y="393135"/>
                  <a:pt x="3862121" y="587014"/>
                  <a:pt x="3861489" y="707200"/>
                </a:cubicBezTo>
                <a:cubicBezTo>
                  <a:pt x="3862121" y="829283"/>
                  <a:pt x="3857377" y="1048148"/>
                  <a:pt x="3852001" y="1118679"/>
                </a:cubicBezTo>
                <a:lnTo>
                  <a:pt x="4149935" y="1118679"/>
                </a:lnTo>
                <a:cubicBezTo>
                  <a:pt x="4142977" y="1047832"/>
                  <a:pt x="4137284" y="844465"/>
                  <a:pt x="4137917" y="707200"/>
                </a:cubicBezTo>
                <a:cubicBezTo>
                  <a:pt x="4137917" y="629079"/>
                  <a:pt x="4138865" y="534511"/>
                  <a:pt x="4142028" y="407683"/>
                </a:cubicBezTo>
                <a:cubicBezTo>
                  <a:pt x="4171758" y="397563"/>
                  <a:pt x="4209396" y="389972"/>
                  <a:pt x="4250196" y="389972"/>
                </a:cubicBezTo>
                <a:cubicBezTo>
                  <a:pt x="4354568" y="389972"/>
                  <a:pt x="4388094" y="438995"/>
                  <a:pt x="4388094" y="573414"/>
                </a:cubicBezTo>
                <a:cubicBezTo>
                  <a:pt x="4388094" y="573414"/>
                  <a:pt x="4389675" y="657860"/>
                  <a:pt x="4389675" y="707516"/>
                </a:cubicBezTo>
                <a:cubicBezTo>
                  <a:pt x="4389675" y="829600"/>
                  <a:pt x="4385563" y="1048465"/>
                  <a:pt x="4380187" y="1118995"/>
                </a:cubicBezTo>
                <a:lnTo>
                  <a:pt x="4678121" y="1118995"/>
                </a:lnTo>
                <a:cubicBezTo>
                  <a:pt x="4671163" y="1047516"/>
                  <a:pt x="4665154" y="844148"/>
                  <a:pt x="4666102" y="706883"/>
                </a:cubicBezTo>
                <a:lnTo>
                  <a:pt x="4666102" y="706883"/>
                </a:lnTo>
                <a:close/>
                <a:moveTo>
                  <a:pt x="3729600" y="920372"/>
                </a:moveTo>
                <a:lnTo>
                  <a:pt x="3741619" y="1116781"/>
                </a:lnTo>
                <a:cubicBezTo>
                  <a:pt x="3718531" y="1123423"/>
                  <a:pt x="3648000" y="1137339"/>
                  <a:pt x="3552484" y="1137339"/>
                </a:cubicBezTo>
                <a:cubicBezTo>
                  <a:pt x="3356392" y="1137339"/>
                  <a:pt x="3252019" y="1054790"/>
                  <a:pt x="3252019" y="853320"/>
                </a:cubicBezTo>
                <a:cubicBezTo>
                  <a:pt x="3252019" y="695497"/>
                  <a:pt x="3255182" y="522176"/>
                  <a:pt x="3256447" y="427293"/>
                </a:cubicBezTo>
                <a:lnTo>
                  <a:pt x="3154922" y="427293"/>
                </a:lnTo>
                <a:cubicBezTo>
                  <a:pt x="3156819" y="384595"/>
                  <a:pt x="3154289" y="323237"/>
                  <a:pt x="3154922" y="278325"/>
                </a:cubicBezTo>
                <a:cubicBezTo>
                  <a:pt x="3307368" y="253023"/>
                  <a:pt x="3355759" y="166995"/>
                  <a:pt x="3377899" y="0"/>
                </a:cubicBezTo>
                <a:lnTo>
                  <a:pt x="3545526" y="0"/>
                </a:lnTo>
                <a:cubicBezTo>
                  <a:pt x="3539517" y="68949"/>
                  <a:pt x="3534456" y="168577"/>
                  <a:pt x="3534456" y="236260"/>
                </a:cubicBezTo>
                <a:lnTo>
                  <a:pt x="3712521" y="236260"/>
                </a:lnTo>
                <a:lnTo>
                  <a:pt x="3712521" y="427293"/>
                </a:lnTo>
                <a:lnTo>
                  <a:pt x="3531610" y="427293"/>
                </a:lnTo>
                <a:lnTo>
                  <a:pt x="3531610" y="771088"/>
                </a:lnTo>
                <a:cubicBezTo>
                  <a:pt x="3531610" y="904241"/>
                  <a:pt x="3558494" y="940613"/>
                  <a:pt x="3650215" y="940613"/>
                </a:cubicBezTo>
                <a:cubicBezTo>
                  <a:pt x="3678680" y="940297"/>
                  <a:pt x="3712521" y="931758"/>
                  <a:pt x="3729600" y="920372"/>
                </a:cubicBezTo>
                <a:lnTo>
                  <a:pt x="3729600" y="920372"/>
                </a:lnTo>
                <a:close/>
                <a:moveTo>
                  <a:pt x="343202" y="126828"/>
                </a:moveTo>
                <a:cubicBezTo>
                  <a:pt x="379574" y="126828"/>
                  <a:pt x="415946" y="140744"/>
                  <a:pt x="443779" y="168577"/>
                </a:cubicBezTo>
                <a:lnTo>
                  <a:pt x="609193" y="333991"/>
                </a:lnTo>
                <a:lnTo>
                  <a:pt x="774290" y="168577"/>
                </a:lnTo>
                <a:cubicBezTo>
                  <a:pt x="802123" y="140744"/>
                  <a:pt x="838495" y="126512"/>
                  <a:pt x="875183" y="126512"/>
                </a:cubicBezTo>
                <a:cubicBezTo>
                  <a:pt x="911555" y="126512"/>
                  <a:pt x="947927" y="140428"/>
                  <a:pt x="975444" y="168260"/>
                </a:cubicBezTo>
                <a:lnTo>
                  <a:pt x="1176281" y="369097"/>
                </a:lnTo>
                <a:cubicBezTo>
                  <a:pt x="1231630" y="424763"/>
                  <a:pt x="1231946" y="514586"/>
                  <a:pt x="1176281" y="570251"/>
                </a:cubicBezTo>
                <a:lnTo>
                  <a:pt x="609193" y="1138288"/>
                </a:lnTo>
                <a:lnTo>
                  <a:pt x="41788" y="570883"/>
                </a:lnTo>
                <a:cubicBezTo>
                  <a:pt x="-13877" y="515218"/>
                  <a:pt x="-13877" y="425079"/>
                  <a:pt x="41472" y="369730"/>
                </a:cubicBezTo>
                <a:lnTo>
                  <a:pt x="242626" y="168577"/>
                </a:lnTo>
                <a:cubicBezTo>
                  <a:pt x="270458" y="140744"/>
                  <a:pt x="306830" y="126828"/>
                  <a:pt x="343202" y="126828"/>
                </a:cubicBezTo>
                <a:moveTo>
                  <a:pt x="5671553" y="349172"/>
                </a:moveTo>
                <a:cubicBezTo>
                  <a:pt x="5621897" y="349172"/>
                  <a:pt x="5586790" y="312167"/>
                  <a:pt x="5586790" y="262828"/>
                </a:cubicBezTo>
                <a:cubicBezTo>
                  <a:pt x="5586790" y="210958"/>
                  <a:pt x="5626009" y="176484"/>
                  <a:pt x="5671553" y="176484"/>
                </a:cubicBezTo>
                <a:cubicBezTo>
                  <a:pt x="5716781" y="176484"/>
                  <a:pt x="5756000" y="210958"/>
                  <a:pt x="5756000" y="262828"/>
                </a:cubicBezTo>
                <a:cubicBezTo>
                  <a:pt x="5756000" y="314698"/>
                  <a:pt x="5716781" y="349172"/>
                  <a:pt x="5671553" y="349172"/>
                </a:cubicBezTo>
                <a:close/>
                <a:moveTo>
                  <a:pt x="5671553" y="191349"/>
                </a:moveTo>
                <a:cubicBezTo>
                  <a:pt x="5634232" y="191349"/>
                  <a:pt x="5605135" y="220763"/>
                  <a:pt x="5605135" y="262512"/>
                </a:cubicBezTo>
                <a:cubicBezTo>
                  <a:pt x="5605135" y="301730"/>
                  <a:pt x="5630437" y="333674"/>
                  <a:pt x="5671553" y="333674"/>
                </a:cubicBezTo>
                <a:cubicBezTo>
                  <a:pt x="5708558" y="333674"/>
                  <a:pt x="5737656" y="304577"/>
                  <a:pt x="5737656" y="262512"/>
                </a:cubicBezTo>
                <a:cubicBezTo>
                  <a:pt x="5737656" y="220763"/>
                  <a:pt x="5708558" y="191349"/>
                  <a:pt x="5671553" y="191349"/>
                </a:cubicBezTo>
                <a:close/>
                <a:moveTo>
                  <a:pt x="5654474" y="312167"/>
                </a:moveTo>
                <a:lnTo>
                  <a:pt x="5638660" y="312167"/>
                </a:lnTo>
                <a:lnTo>
                  <a:pt x="5638660" y="216651"/>
                </a:lnTo>
                <a:lnTo>
                  <a:pt x="5675032" y="216651"/>
                </a:lnTo>
                <a:cubicBezTo>
                  <a:pt x="5698121" y="216651"/>
                  <a:pt x="5709823" y="224558"/>
                  <a:pt x="5709823" y="244167"/>
                </a:cubicBezTo>
                <a:cubicBezTo>
                  <a:pt x="5709823" y="261563"/>
                  <a:pt x="5699069" y="268521"/>
                  <a:pt x="5684837" y="270102"/>
                </a:cubicBezTo>
                <a:lnTo>
                  <a:pt x="5711720" y="312167"/>
                </a:lnTo>
                <a:lnTo>
                  <a:pt x="5694009" y="312167"/>
                </a:lnTo>
                <a:lnTo>
                  <a:pt x="5669339" y="271367"/>
                </a:lnTo>
                <a:lnTo>
                  <a:pt x="5654474" y="271367"/>
                </a:lnTo>
                <a:lnTo>
                  <a:pt x="5654474" y="312167"/>
                </a:lnTo>
                <a:close/>
                <a:moveTo>
                  <a:pt x="5672186" y="258084"/>
                </a:moveTo>
                <a:cubicBezTo>
                  <a:pt x="5683888" y="258084"/>
                  <a:pt x="5694325" y="256818"/>
                  <a:pt x="5694325" y="243218"/>
                </a:cubicBezTo>
                <a:cubicBezTo>
                  <a:pt x="5694325" y="231832"/>
                  <a:pt x="5682939" y="230251"/>
                  <a:pt x="5673451" y="230251"/>
                </a:cubicBezTo>
                <a:lnTo>
                  <a:pt x="5654474" y="230251"/>
                </a:lnTo>
                <a:lnTo>
                  <a:pt x="5654474" y="258084"/>
                </a:lnTo>
                <a:lnTo>
                  <a:pt x="5672186" y="258084"/>
                </a:lnTo>
                <a:close/>
              </a:path>
            </a:pathLst>
          </a:custGeom>
          <a:solidFill>
            <a:schemeClr val="accent5"/>
          </a:solidFill>
          <a:ln w="31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35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9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VS Health San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387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with image_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5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88825" cy="6107113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3284C44-CBEF-4F9A-AC72-8990858B0E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88952" cy="6108192"/>
          </a:xfrm>
          <a:solidFill>
            <a:schemeClr val="accent2">
              <a:alpha val="69804"/>
            </a:schemeClr>
          </a:solidFill>
        </p:spPr>
        <p:txBody>
          <a:bodyPr rIns="0" anchor="ctr"/>
          <a:lstStyle>
            <a:lvl1pPr algn="ctr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title for divider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A488A55-A1E3-4589-84A6-891A58FB0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897615" y="2270492"/>
            <a:ext cx="393596" cy="1554480"/>
            <a:chOff x="5897615" y="2231631"/>
            <a:chExt cx="393596" cy="155448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3CD6507-4329-43F1-9783-C7A1ED84BBC5}"/>
                </a:ext>
              </a:extLst>
            </p:cNvPr>
            <p:cNvCxnSpPr/>
            <p:nvPr/>
          </p:nvCxnSpPr>
          <p:spPr>
            <a:xfrm>
              <a:off x="5897615" y="2231631"/>
              <a:ext cx="393596" cy="0"/>
            </a:xfrm>
            <a:prstGeom prst="line">
              <a:avLst/>
            </a:prstGeom>
            <a:ln w="254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CA169C1-F273-430E-82C8-6CC1089786DA}"/>
                </a:ext>
              </a:extLst>
            </p:cNvPr>
            <p:cNvCxnSpPr/>
            <p:nvPr/>
          </p:nvCxnSpPr>
          <p:spPr>
            <a:xfrm>
              <a:off x="5897615" y="3786111"/>
              <a:ext cx="393596" cy="0"/>
            </a:xfrm>
            <a:prstGeom prst="line">
              <a:avLst/>
            </a:prstGeom>
            <a:ln w="254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1" y="6261904"/>
            <a:ext cx="4444678" cy="596096"/>
          </a:xfrm>
          <a:prstGeom prst="rect">
            <a:avLst/>
          </a:prstGeom>
          <a:solidFill>
            <a:schemeClr val="bg1"/>
          </a:solidFill>
          <a:ln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9946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23_GradientDivider">
    <p:bg>
      <p:bgPr>
        <a:gradFill flip="none" rotWithShape="1">
          <a:gsLst>
            <a:gs pos="26000">
              <a:schemeClr val="accent6"/>
            </a:gs>
            <a:gs pos="100000">
              <a:schemeClr val="accent2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199A514-0E8D-2146-9D3A-6ABFE0F5A99F}"/>
              </a:ext>
            </a:extLst>
          </p:cNvPr>
          <p:cNvSpPr/>
          <p:nvPr userDrawn="1"/>
        </p:nvSpPr>
        <p:spPr>
          <a:xfrm>
            <a:off x="-1" y="5056618"/>
            <a:ext cx="7313295" cy="684617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6926"/>
            <a:endParaRPr lang="en-US" sz="1798" kern="0" dirty="0">
              <a:solidFill>
                <a:prstClr val="white"/>
              </a:solidFill>
            </a:endParaRPr>
          </a:p>
        </p:txBody>
      </p:sp>
      <p:sp>
        <p:nvSpPr>
          <p:cNvPr id="15" name="Graphic 3">
            <a:extLst>
              <a:ext uri="{FF2B5EF4-FFF2-40B4-BE49-F238E27FC236}">
                <a16:creationId xmlns:a16="http://schemas.microsoft.com/office/drawing/2014/main" id="{2EEEFB1A-5271-7C49-B08E-0699D5946D8E}"/>
              </a:ext>
            </a:extLst>
          </p:cNvPr>
          <p:cNvSpPr/>
          <p:nvPr userDrawn="1"/>
        </p:nvSpPr>
        <p:spPr>
          <a:xfrm>
            <a:off x="608014" y="6104649"/>
            <a:ext cx="1577975" cy="312055"/>
          </a:xfrm>
          <a:custGeom>
            <a:avLst/>
            <a:gdLst>
              <a:gd name="connsiteX0" fmla="*/ 5550102 w 5755999"/>
              <a:gd name="connsiteY0" fmla="*/ 871032 h 1138287"/>
              <a:gd name="connsiteX1" fmla="*/ 5558325 w 5755999"/>
              <a:gd name="connsiteY1" fmla="*/ 545265 h 1138287"/>
              <a:gd name="connsiteX2" fmla="*/ 5182902 w 5755999"/>
              <a:gd name="connsiteY2" fmla="*/ 208112 h 1138287"/>
              <a:gd name="connsiteX3" fmla="*/ 4859982 w 5755999"/>
              <a:gd name="connsiteY3" fmla="*/ 257135 h 1138287"/>
              <a:gd name="connsiteX4" fmla="*/ 4870735 w 5755999"/>
              <a:gd name="connsiteY4" fmla="*/ 454809 h 1138287"/>
              <a:gd name="connsiteX5" fmla="*/ 5115218 w 5755999"/>
              <a:gd name="connsiteY5" fmla="*/ 389656 h 1138287"/>
              <a:gd name="connsiteX6" fmla="*/ 5278102 w 5755999"/>
              <a:gd name="connsiteY6" fmla="*/ 564874 h 1138287"/>
              <a:gd name="connsiteX7" fmla="*/ 5278102 w 5755999"/>
              <a:gd name="connsiteY7" fmla="*/ 583218 h 1138287"/>
              <a:gd name="connsiteX8" fmla="*/ 5235404 w 5755999"/>
              <a:gd name="connsiteY8" fmla="*/ 582902 h 1138287"/>
              <a:gd name="connsiteX9" fmla="*/ 4779963 w 5755999"/>
              <a:gd name="connsiteY9" fmla="*/ 851739 h 1138287"/>
              <a:gd name="connsiteX10" fmla="*/ 5124707 w 5755999"/>
              <a:gd name="connsiteY10" fmla="*/ 1137655 h 1138287"/>
              <a:gd name="connsiteX11" fmla="*/ 5562753 w 5755999"/>
              <a:gd name="connsiteY11" fmla="*/ 1118679 h 1138287"/>
              <a:gd name="connsiteX12" fmla="*/ 5550102 w 5755999"/>
              <a:gd name="connsiteY12" fmla="*/ 871032 h 1138287"/>
              <a:gd name="connsiteX13" fmla="*/ 5191126 w 5755999"/>
              <a:gd name="connsiteY13" fmla="*/ 964967 h 1138287"/>
              <a:gd name="connsiteX14" fmla="*/ 5055758 w 5755999"/>
              <a:gd name="connsiteY14" fmla="*/ 853953 h 1138287"/>
              <a:gd name="connsiteX15" fmla="*/ 5236986 w 5755999"/>
              <a:gd name="connsiteY15" fmla="*/ 734083 h 1138287"/>
              <a:gd name="connsiteX16" fmla="*/ 5273674 w 5755999"/>
              <a:gd name="connsiteY16" fmla="*/ 734716 h 1138287"/>
              <a:gd name="connsiteX17" fmla="*/ 5275888 w 5755999"/>
              <a:gd name="connsiteY17" fmla="*/ 955162 h 1138287"/>
              <a:gd name="connsiteX18" fmla="*/ 5191126 w 5755999"/>
              <a:gd name="connsiteY18" fmla="*/ 964967 h 1138287"/>
              <a:gd name="connsiteX19" fmla="*/ 2797210 w 5755999"/>
              <a:gd name="connsiteY19" fmla="*/ 956427 h 1138287"/>
              <a:gd name="connsiteX20" fmla="*/ 2560634 w 5755999"/>
              <a:gd name="connsiteY20" fmla="*/ 749897 h 1138287"/>
              <a:gd name="connsiteX21" fmla="*/ 2560634 w 5755999"/>
              <a:gd name="connsiteY21" fmla="*/ 743888 h 1138287"/>
              <a:gd name="connsiteX22" fmla="*/ 2674494 w 5755999"/>
              <a:gd name="connsiteY22" fmla="*/ 746102 h 1138287"/>
              <a:gd name="connsiteX23" fmla="*/ 3089452 w 5755999"/>
              <a:gd name="connsiteY23" fmla="*/ 475051 h 1138287"/>
              <a:gd name="connsiteX24" fmla="*/ 2721303 w 5755999"/>
              <a:gd name="connsiteY24" fmla="*/ 209060 h 1138287"/>
              <a:gd name="connsiteX25" fmla="*/ 2265862 w 5755999"/>
              <a:gd name="connsiteY25" fmla="*/ 589544 h 1138287"/>
              <a:gd name="connsiteX26" fmla="*/ 2106141 w 5755999"/>
              <a:gd name="connsiteY26" fmla="*/ 585432 h 1138287"/>
              <a:gd name="connsiteX27" fmla="*/ 2106457 w 5755999"/>
              <a:gd name="connsiteY27" fmla="*/ 545265 h 1138287"/>
              <a:gd name="connsiteX28" fmla="*/ 1730718 w 5755999"/>
              <a:gd name="connsiteY28" fmla="*/ 208112 h 1138287"/>
              <a:gd name="connsiteX29" fmla="*/ 1407797 w 5755999"/>
              <a:gd name="connsiteY29" fmla="*/ 257135 h 1138287"/>
              <a:gd name="connsiteX30" fmla="*/ 1418551 w 5755999"/>
              <a:gd name="connsiteY30" fmla="*/ 454809 h 1138287"/>
              <a:gd name="connsiteX31" fmla="*/ 1663034 w 5755999"/>
              <a:gd name="connsiteY31" fmla="*/ 389656 h 1138287"/>
              <a:gd name="connsiteX32" fmla="*/ 1825918 w 5755999"/>
              <a:gd name="connsiteY32" fmla="*/ 564874 h 1138287"/>
              <a:gd name="connsiteX33" fmla="*/ 1825602 w 5755999"/>
              <a:gd name="connsiteY33" fmla="*/ 583218 h 1138287"/>
              <a:gd name="connsiteX34" fmla="*/ 1782904 w 5755999"/>
              <a:gd name="connsiteY34" fmla="*/ 582902 h 1138287"/>
              <a:gd name="connsiteX35" fmla="*/ 1327462 w 5755999"/>
              <a:gd name="connsiteY35" fmla="*/ 851739 h 1138287"/>
              <a:gd name="connsiteX36" fmla="*/ 1672206 w 5755999"/>
              <a:gd name="connsiteY36" fmla="*/ 1137655 h 1138287"/>
              <a:gd name="connsiteX37" fmla="*/ 2110569 w 5755999"/>
              <a:gd name="connsiteY37" fmla="*/ 1118679 h 1138287"/>
              <a:gd name="connsiteX38" fmla="*/ 2097601 w 5755999"/>
              <a:gd name="connsiteY38" fmla="*/ 871665 h 1138287"/>
              <a:gd name="connsiteX39" fmla="*/ 2101397 w 5755999"/>
              <a:gd name="connsiteY39" fmla="*/ 738195 h 1138287"/>
              <a:gd name="connsiteX40" fmla="*/ 2263648 w 5755999"/>
              <a:gd name="connsiteY40" fmla="*/ 742307 h 1138287"/>
              <a:gd name="connsiteX41" fmla="*/ 2752299 w 5755999"/>
              <a:gd name="connsiteY41" fmla="*/ 1138288 h 1138287"/>
              <a:gd name="connsiteX42" fmla="*/ 3045489 w 5755999"/>
              <a:gd name="connsiteY42" fmla="*/ 1090213 h 1138287"/>
              <a:gd name="connsiteX43" fmla="*/ 3034736 w 5755999"/>
              <a:gd name="connsiteY43" fmla="*/ 892539 h 1138287"/>
              <a:gd name="connsiteX44" fmla="*/ 2797210 w 5755999"/>
              <a:gd name="connsiteY44" fmla="*/ 956427 h 1138287"/>
              <a:gd name="connsiteX45" fmla="*/ 1738625 w 5755999"/>
              <a:gd name="connsiteY45" fmla="*/ 964967 h 1138287"/>
              <a:gd name="connsiteX46" fmla="*/ 1603257 w 5755999"/>
              <a:gd name="connsiteY46" fmla="*/ 853953 h 1138287"/>
              <a:gd name="connsiteX47" fmla="*/ 1784485 w 5755999"/>
              <a:gd name="connsiteY47" fmla="*/ 734083 h 1138287"/>
              <a:gd name="connsiteX48" fmla="*/ 1821490 w 5755999"/>
              <a:gd name="connsiteY48" fmla="*/ 734716 h 1138287"/>
              <a:gd name="connsiteX49" fmla="*/ 1823388 w 5755999"/>
              <a:gd name="connsiteY49" fmla="*/ 955162 h 1138287"/>
              <a:gd name="connsiteX50" fmla="*/ 1738625 w 5755999"/>
              <a:gd name="connsiteY50" fmla="*/ 964967 h 1138287"/>
              <a:gd name="connsiteX51" fmla="*/ 2559052 w 5755999"/>
              <a:gd name="connsiteY51" fmla="*/ 588911 h 1138287"/>
              <a:gd name="connsiteX52" fmla="*/ 2712131 w 5755999"/>
              <a:gd name="connsiteY52" fmla="*/ 373842 h 1138287"/>
              <a:gd name="connsiteX53" fmla="*/ 2818085 w 5755999"/>
              <a:gd name="connsiteY53" fmla="*/ 469042 h 1138287"/>
              <a:gd name="connsiteX54" fmla="*/ 2640969 w 5755999"/>
              <a:gd name="connsiteY54" fmla="*/ 595553 h 1138287"/>
              <a:gd name="connsiteX55" fmla="*/ 2559052 w 5755999"/>
              <a:gd name="connsiteY55" fmla="*/ 593339 h 1138287"/>
              <a:gd name="connsiteX56" fmla="*/ 2559052 w 5755999"/>
              <a:gd name="connsiteY56" fmla="*/ 588911 h 1138287"/>
              <a:gd name="connsiteX57" fmla="*/ 4666102 w 5755999"/>
              <a:gd name="connsiteY57" fmla="*/ 706883 h 1138287"/>
              <a:gd name="connsiteX58" fmla="*/ 4667684 w 5755999"/>
              <a:gd name="connsiteY58" fmla="*/ 532930 h 1138287"/>
              <a:gd name="connsiteX59" fmla="*/ 4292261 w 5755999"/>
              <a:gd name="connsiteY59" fmla="*/ 209060 h 1138287"/>
              <a:gd name="connsiteX60" fmla="*/ 3852001 w 5755999"/>
              <a:gd name="connsiteY60" fmla="*/ 236260 h 1138287"/>
              <a:gd name="connsiteX61" fmla="*/ 3861489 w 5755999"/>
              <a:gd name="connsiteY61" fmla="*/ 707200 h 1138287"/>
              <a:gd name="connsiteX62" fmla="*/ 3852001 w 5755999"/>
              <a:gd name="connsiteY62" fmla="*/ 1118679 h 1138287"/>
              <a:gd name="connsiteX63" fmla="*/ 4149935 w 5755999"/>
              <a:gd name="connsiteY63" fmla="*/ 1118679 h 1138287"/>
              <a:gd name="connsiteX64" fmla="*/ 4137917 w 5755999"/>
              <a:gd name="connsiteY64" fmla="*/ 707200 h 1138287"/>
              <a:gd name="connsiteX65" fmla="*/ 4142028 w 5755999"/>
              <a:gd name="connsiteY65" fmla="*/ 407683 h 1138287"/>
              <a:gd name="connsiteX66" fmla="*/ 4250196 w 5755999"/>
              <a:gd name="connsiteY66" fmla="*/ 389972 h 1138287"/>
              <a:gd name="connsiteX67" fmla="*/ 4388094 w 5755999"/>
              <a:gd name="connsiteY67" fmla="*/ 573414 h 1138287"/>
              <a:gd name="connsiteX68" fmla="*/ 4389675 w 5755999"/>
              <a:gd name="connsiteY68" fmla="*/ 707516 h 1138287"/>
              <a:gd name="connsiteX69" fmla="*/ 4380187 w 5755999"/>
              <a:gd name="connsiteY69" fmla="*/ 1118995 h 1138287"/>
              <a:gd name="connsiteX70" fmla="*/ 4678121 w 5755999"/>
              <a:gd name="connsiteY70" fmla="*/ 1118995 h 1138287"/>
              <a:gd name="connsiteX71" fmla="*/ 4666102 w 5755999"/>
              <a:gd name="connsiteY71" fmla="*/ 706883 h 1138287"/>
              <a:gd name="connsiteX72" fmla="*/ 4666102 w 5755999"/>
              <a:gd name="connsiteY72" fmla="*/ 706883 h 1138287"/>
              <a:gd name="connsiteX73" fmla="*/ 3729600 w 5755999"/>
              <a:gd name="connsiteY73" fmla="*/ 920372 h 1138287"/>
              <a:gd name="connsiteX74" fmla="*/ 3741619 w 5755999"/>
              <a:gd name="connsiteY74" fmla="*/ 1116781 h 1138287"/>
              <a:gd name="connsiteX75" fmla="*/ 3552484 w 5755999"/>
              <a:gd name="connsiteY75" fmla="*/ 1137339 h 1138287"/>
              <a:gd name="connsiteX76" fmla="*/ 3252019 w 5755999"/>
              <a:gd name="connsiteY76" fmla="*/ 853320 h 1138287"/>
              <a:gd name="connsiteX77" fmla="*/ 3256447 w 5755999"/>
              <a:gd name="connsiteY77" fmla="*/ 427293 h 1138287"/>
              <a:gd name="connsiteX78" fmla="*/ 3154922 w 5755999"/>
              <a:gd name="connsiteY78" fmla="*/ 427293 h 1138287"/>
              <a:gd name="connsiteX79" fmla="*/ 3154922 w 5755999"/>
              <a:gd name="connsiteY79" fmla="*/ 278325 h 1138287"/>
              <a:gd name="connsiteX80" fmla="*/ 3377899 w 5755999"/>
              <a:gd name="connsiteY80" fmla="*/ 0 h 1138287"/>
              <a:gd name="connsiteX81" fmla="*/ 3545526 w 5755999"/>
              <a:gd name="connsiteY81" fmla="*/ 0 h 1138287"/>
              <a:gd name="connsiteX82" fmla="*/ 3534456 w 5755999"/>
              <a:gd name="connsiteY82" fmla="*/ 236260 h 1138287"/>
              <a:gd name="connsiteX83" fmla="*/ 3712521 w 5755999"/>
              <a:gd name="connsiteY83" fmla="*/ 236260 h 1138287"/>
              <a:gd name="connsiteX84" fmla="*/ 3712521 w 5755999"/>
              <a:gd name="connsiteY84" fmla="*/ 427293 h 1138287"/>
              <a:gd name="connsiteX85" fmla="*/ 3531610 w 5755999"/>
              <a:gd name="connsiteY85" fmla="*/ 427293 h 1138287"/>
              <a:gd name="connsiteX86" fmla="*/ 3531610 w 5755999"/>
              <a:gd name="connsiteY86" fmla="*/ 771088 h 1138287"/>
              <a:gd name="connsiteX87" fmla="*/ 3650215 w 5755999"/>
              <a:gd name="connsiteY87" fmla="*/ 940613 h 1138287"/>
              <a:gd name="connsiteX88" fmla="*/ 3729600 w 5755999"/>
              <a:gd name="connsiteY88" fmla="*/ 920372 h 1138287"/>
              <a:gd name="connsiteX89" fmla="*/ 3729600 w 5755999"/>
              <a:gd name="connsiteY89" fmla="*/ 920372 h 1138287"/>
              <a:gd name="connsiteX90" fmla="*/ 343202 w 5755999"/>
              <a:gd name="connsiteY90" fmla="*/ 126828 h 1138287"/>
              <a:gd name="connsiteX91" fmla="*/ 443779 w 5755999"/>
              <a:gd name="connsiteY91" fmla="*/ 168577 h 1138287"/>
              <a:gd name="connsiteX92" fmla="*/ 609193 w 5755999"/>
              <a:gd name="connsiteY92" fmla="*/ 333991 h 1138287"/>
              <a:gd name="connsiteX93" fmla="*/ 774290 w 5755999"/>
              <a:gd name="connsiteY93" fmla="*/ 168577 h 1138287"/>
              <a:gd name="connsiteX94" fmla="*/ 875183 w 5755999"/>
              <a:gd name="connsiteY94" fmla="*/ 126512 h 1138287"/>
              <a:gd name="connsiteX95" fmla="*/ 975444 w 5755999"/>
              <a:gd name="connsiteY95" fmla="*/ 168260 h 1138287"/>
              <a:gd name="connsiteX96" fmla="*/ 1176281 w 5755999"/>
              <a:gd name="connsiteY96" fmla="*/ 369097 h 1138287"/>
              <a:gd name="connsiteX97" fmla="*/ 1176281 w 5755999"/>
              <a:gd name="connsiteY97" fmla="*/ 570251 h 1138287"/>
              <a:gd name="connsiteX98" fmla="*/ 609193 w 5755999"/>
              <a:gd name="connsiteY98" fmla="*/ 1138288 h 1138287"/>
              <a:gd name="connsiteX99" fmla="*/ 41788 w 5755999"/>
              <a:gd name="connsiteY99" fmla="*/ 570883 h 1138287"/>
              <a:gd name="connsiteX100" fmla="*/ 41472 w 5755999"/>
              <a:gd name="connsiteY100" fmla="*/ 369730 h 1138287"/>
              <a:gd name="connsiteX101" fmla="*/ 242626 w 5755999"/>
              <a:gd name="connsiteY101" fmla="*/ 168577 h 1138287"/>
              <a:gd name="connsiteX102" fmla="*/ 343202 w 5755999"/>
              <a:gd name="connsiteY102" fmla="*/ 126828 h 1138287"/>
              <a:gd name="connsiteX103" fmla="*/ 5671553 w 5755999"/>
              <a:gd name="connsiteY103" fmla="*/ 349172 h 1138287"/>
              <a:gd name="connsiteX104" fmla="*/ 5586790 w 5755999"/>
              <a:gd name="connsiteY104" fmla="*/ 262828 h 1138287"/>
              <a:gd name="connsiteX105" fmla="*/ 5671553 w 5755999"/>
              <a:gd name="connsiteY105" fmla="*/ 176484 h 1138287"/>
              <a:gd name="connsiteX106" fmla="*/ 5756000 w 5755999"/>
              <a:gd name="connsiteY106" fmla="*/ 262828 h 1138287"/>
              <a:gd name="connsiteX107" fmla="*/ 5671553 w 5755999"/>
              <a:gd name="connsiteY107" fmla="*/ 349172 h 1138287"/>
              <a:gd name="connsiteX108" fmla="*/ 5671553 w 5755999"/>
              <a:gd name="connsiteY108" fmla="*/ 191349 h 1138287"/>
              <a:gd name="connsiteX109" fmla="*/ 5605135 w 5755999"/>
              <a:gd name="connsiteY109" fmla="*/ 262512 h 1138287"/>
              <a:gd name="connsiteX110" fmla="*/ 5671553 w 5755999"/>
              <a:gd name="connsiteY110" fmla="*/ 333674 h 1138287"/>
              <a:gd name="connsiteX111" fmla="*/ 5737656 w 5755999"/>
              <a:gd name="connsiteY111" fmla="*/ 262512 h 1138287"/>
              <a:gd name="connsiteX112" fmla="*/ 5671553 w 5755999"/>
              <a:gd name="connsiteY112" fmla="*/ 191349 h 1138287"/>
              <a:gd name="connsiteX113" fmla="*/ 5654474 w 5755999"/>
              <a:gd name="connsiteY113" fmla="*/ 312167 h 1138287"/>
              <a:gd name="connsiteX114" fmla="*/ 5638660 w 5755999"/>
              <a:gd name="connsiteY114" fmla="*/ 312167 h 1138287"/>
              <a:gd name="connsiteX115" fmla="*/ 5638660 w 5755999"/>
              <a:gd name="connsiteY115" fmla="*/ 216651 h 1138287"/>
              <a:gd name="connsiteX116" fmla="*/ 5675032 w 5755999"/>
              <a:gd name="connsiteY116" fmla="*/ 216651 h 1138287"/>
              <a:gd name="connsiteX117" fmla="*/ 5709823 w 5755999"/>
              <a:gd name="connsiteY117" fmla="*/ 244167 h 1138287"/>
              <a:gd name="connsiteX118" fmla="*/ 5684837 w 5755999"/>
              <a:gd name="connsiteY118" fmla="*/ 270102 h 1138287"/>
              <a:gd name="connsiteX119" fmla="*/ 5711720 w 5755999"/>
              <a:gd name="connsiteY119" fmla="*/ 312167 h 1138287"/>
              <a:gd name="connsiteX120" fmla="*/ 5694009 w 5755999"/>
              <a:gd name="connsiteY120" fmla="*/ 312167 h 1138287"/>
              <a:gd name="connsiteX121" fmla="*/ 5669339 w 5755999"/>
              <a:gd name="connsiteY121" fmla="*/ 271367 h 1138287"/>
              <a:gd name="connsiteX122" fmla="*/ 5654474 w 5755999"/>
              <a:gd name="connsiteY122" fmla="*/ 271367 h 1138287"/>
              <a:gd name="connsiteX123" fmla="*/ 5654474 w 5755999"/>
              <a:gd name="connsiteY123" fmla="*/ 312167 h 1138287"/>
              <a:gd name="connsiteX124" fmla="*/ 5672186 w 5755999"/>
              <a:gd name="connsiteY124" fmla="*/ 258084 h 1138287"/>
              <a:gd name="connsiteX125" fmla="*/ 5694325 w 5755999"/>
              <a:gd name="connsiteY125" fmla="*/ 243218 h 1138287"/>
              <a:gd name="connsiteX126" fmla="*/ 5673451 w 5755999"/>
              <a:gd name="connsiteY126" fmla="*/ 230251 h 1138287"/>
              <a:gd name="connsiteX127" fmla="*/ 5654474 w 5755999"/>
              <a:gd name="connsiteY127" fmla="*/ 230251 h 1138287"/>
              <a:gd name="connsiteX128" fmla="*/ 5654474 w 5755999"/>
              <a:gd name="connsiteY128" fmla="*/ 258084 h 1138287"/>
              <a:gd name="connsiteX129" fmla="*/ 5672186 w 5755999"/>
              <a:gd name="connsiteY129" fmla="*/ 258084 h 1138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5755999" h="1138287">
                <a:moveTo>
                  <a:pt x="5550102" y="871032"/>
                </a:moveTo>
                <a:cubicBezTo>
                  <a:pt x="5550102" y="791014"/>
                  <a:pt x="5558325" y="677786"/>
                  <a:pt x="5558325" y="545265"/>
                </a:cubicBezTo>
                <a:cubicBezTo>
                  <a:pt x="5558325" y="297618"/>
                  <a:pt x="5455851" y="208112"/>
                  <a:pt x="5182902" y="208112"/>
                </a:cubicBezTo>
                <a:cubicBezTo>
                  <a:pt x="5049432" y="208112"/>
                  <a:pt x="4931777" y="228037"/>
                  <a:pt x="4859982" y="257135"/>
                </a:cubicBezTo>
                <a:lnTo>
                  <a:pt x="4870735" y="454809"/>
                </a:lnTo>
                <a:cubicBezTo>
                  <a:pt x="4933358" y="421600"/>
                  <a:pt x="5026344" y="389656"/>
                  <a:pt x="5115218" y="389656"/>
                </a:cubicBezTo>
                <a:cubicBezTo>
                  <a:pt x="5240148" y="389656"/>
                  <a:pt x="5278102" y="441209"/>
                  <a:pt x="5278102" y="564874"/>
                </a:cubicBezTo>
                <a:lnTo>
                  <a:pt x="5278102" y="583218"/>
                </a:lnTo>
                <a:cubicBezTo>
                  <a:pt x="5269247" y="582902"/>
                  <a:pt x="5247423" y="582902"/>
                  <a:pt x="5235404" y="582902"/>
                </a:cubicBezTo>
                <a:cubicBezTo>
                  <a:pt x="4923870" y="582902"/>
                  <a:pt x="4779963" y="677153"/>
                  <a:pt x="4779963" y="851739"/>
                </a:cubicBezTo>
                <a:cubicBezTo>
                  <a:pt x="4779963" y="1031702"/>
                  <a:pt x="4869470" y="1137655"/>
                  <a:pt x="5124707" y="1137655"/>
                </a:cubicBezTo>
                <a:cubicBezTo>
                  <a:pt x="5259125" y="1137655"/>
                  <a:pt x="5391962" y="1118679"/>
                  <a:pt x="5562753" y="1118679"/>
                </a:cubicBezTo>
                <a:cubicBezTo>
                  <a:pt x="5550735" y="1046251"/>
                  <a:pt x="5550102" y="942511"/>
                  <a:pt x="5550102" y="871032"/>
                </a:cubicBezTo>
                <a:close/>
                <a:moveTo>
                  <a:pt x="5191126" y="964967"/>
                </a:moveTo>
                <a:cubicBezTo>
                  <a:pt x="5095925" y="964967"/>
                  <a:pt x="5055758" y="933339"/>
                  <a:pt x="5055758" y="853953"/>
                </a:cubicBezTo>
                <a:cubicBezTo>
                  <a:pt x="5055758" y="777414"/>
                  <a:pt x="5107311" y="734083"/>
                  <a:pt x="5236986" y="734083"/>
                </a:cubicBezTo>
                <a:cubicBezTo>
                  <a:pt x="5248688" y="734083"/>
                  <a:pt x="5263237" y="733767"/>
                  <a:pt x="5273674" y="734716"/>
                </a:cubicBezTo>
                <a:cubicBezTo>
                  <a:pt x="5273358" y="808725"/>
                  <a:pt x="5271460" y="895069"/>
                  <a:pt x="5275888" y="955162"/>
                </a:cubicBezTo>
                <a:cubicBezTo>
                  <a:pt x="5253433" y="961172"/>
                  <a:pt x="5219907" y="964967"/>
                  <a:pt x="5191126" y="964967"/>
                </a:cubicBezTo>
                <a:close/>
                <a:moveTo>
                  <a:pt x="2797210" y="956427"/>
                </a:moveTo>
                <a:cubicBezTo>
                  <a:pt x="2643815" y="956427"/>
                  <a:pt x="2560634" y="876409"/>
                  <a:pt x="2560634" y="749897"/>
                </a:cubicBezTo>
                <a:lnTo>
                  <a:pt x="2560634" y="743888"/>
                </a:lnTo>
                <a:cubicBezTo>
                  <a:pt x="2587834" y="745153"/>
                  <a:pt x="2642234" y="746102"/>
                  <a:pt x="2674494" y="746102"/>
                </a:cubicBezTo>
                <a:cubicBezTo>
                  <a:pt x="2948708" y="746102"/>
                  <a:pt x="3089452" y="660074"/>
                  <a:pt x="3089452" y="475051"/>
                </a:cubicBezTo>
                <a:cubicBezTo>
                  <a:pt x="3089452" y="315330"/>
                  <a:pt x="2973378" y="209060"/>
                  <a:pt x="2721303" y="209060"/>
                </a:cubicBezTo>
                <a:cubicBezTo>
                  <a:pt x="2415778" y="209060"/>
                  <a:pt x="2293694" y="345377"/>
                  <a:pt x="2265862" y="589544"/>
                </a:cubicBezTo>
                <a:cubicBezTo>
                  <a:pt x="2221267" y="586697"/>
                  <a:pt x="2172560" y="585749"/>
                  <a:pt x="2106141" y="585432"/>
                </a:cubicBezTo>
                <a:cubicBezTo>
                  <a:pt x="2106141" y="572149"/>
                  <a:pt x="2106457" y="558865"/>
                  <a:pt x="2106457" y="545265"/>
                </a:cubicBezTo>
                <a:cubicBezTo>
                  <a:pt x="2106457" y="297618"/>
                  <a:pt x="2003983" y="208112"/>
                  <a:pt x="1730718" y="208112"/>
                </a:cubicBezTo>
                <a:cubicBezTo>
                  <a:pt x="1597248" y="208112"/>
                  <a:pt x="1479592" y="228037"/>
                  <a:pt x="1407797" y="257135"/>
                </a:cubicBezTo>
                <a:lnTo>
                  <a:pt x="1418551" y="454809"/>
                </a:lnTo>
                <a:cubicBezTo>
                  <a:pt x="1481174" y="421600"/>
                  <a:pt x="1574476" y="389656"/>
                  <a:pt x="1663034" y="389656"/>
                </a:cubicBezTo>
                <a:cubicBezTo>
                  <a:pt x="1787964" y="389656"/>
                  <a:pt x="1825918" y="441209"/>
                  <a:pt x="1825918" y="564874"/>
                </a:cubicBezTo>
                <a:lnTo>
                  <a:pt x="1825602" y="583218"/>
                </a:lnTo>
                <a:cubicBezTo>
                  <a:pt x="1817062" y="582902"/>
                  <a:pt x="1794922" y="582902"/>
                  <a:pt x="1782904" y="582902"/>
                </a:cubicBezTo>
                <a:cubicBezTo>
                  <a:pt x="1471685" y="582902"/>
                  <a:pt x="1327462" y="677153"/>
                  <a:pt x="1327462" y="851739"/>
                </a:cubicBezTo>
                <a:cubicBezTo>
                  <a:pt x="1327462" y="1031702"/>
                  <a:pt x="1416969" y="1137655"/>
                  <a:pt x="1672206" y="1137655"/>
                </a:cubicBezTo>
                <a:cubicBezTo>
                  <a:pt x="1806625" y="1137655"/>
                  <a:pt x="1939462" y="1118679"/>
                  <a:pt x="2110569" y="1118679"/>
                </a:cubicBezTo>
                <a:cubicBezTo>
                  <a:pt x="2097918" y="1046567"/>
                  <a:pt x="2097601" y="942827"/>
                  <a:pt x="2097601" y="871665"/>
                </a:cubicBezTo>
                <a:cubicBezTo>
                  <a:pt x="2097601" y="834027"/>
                  <a:pt x="2099499" y="789116"/>
                  <a:pt x="2101397" y="738195"/>
                </a:cubicBezTo>
                <a:cubicBezTo>
                  <a:pt x="2174457" y="738828"/>
                  <a:pt x="2228225" y="740725"/>
                  <a:pt x="2263648" y="742307"/>
                </a:cubicBezTo>
                <a:cubicBezTo>
                  <a:pt x="2290215" y="1031385"/>
                  <a:pt x="2440132" y="1138288"/>
                  <a:pt x="2752299" y="1138288"/>
                </a:cubicBezTo>
                <a:cubicBezTo>
                  <a:pt x="2867740" y="1138288"/>
                  <a:pt x="2984447" y="1118679"/>
                  <a:pt x="3045489" y="1090213"/>
                </a:cubicBezTo>
                <a:lnTo>
                  <a:pt x="3034736" y="892539"/>
                </a:lnTo>
                <a:cubicBezTo>
                  <a:pt x="2974327" y="927646"/>
                  <a:pt x="2889880" y="956427"/>
                  <a:pt x="2797210" y="956427"/>
                </a:cubicBezTo>
                <a:close/>
                <a:moveTo>
                  <a:pt x="1738625" y="964967"/>
                </a:moveTo>
                <a:cubicBezTo>
                  <a:pt x="1643741" y="964967"/>
                  <a:pt x="1603257" y="933339"/>
                  <a:pt x="1603257" y="853953"/>
                </a:cubicBezTo>
                <a:cubicBezTo>
                  <a:pt x="1603257" y="777414"/>
                  <a:pt x="1654811" y="734083"/>
                  <a:pt x="1784485" y="734083"/>
                </a:cubicBezTo>
                <a:cubicBezTo>
                  <a:pt x="1796504" y="734083"/>
                  <a:pt x="1811053" y="733767"/>
                  <a:pt x="1821490" y="734716"/>
                </a:cubicBezTo>
                <a:cubicBezTo>
                  <a:pt x="1820857" y="808725"/>
                  <a:pt x="1819276" y="895069"/>
                  <a:pt x="1823388" y="955162"/>
                </a:cubicBezTo>
                <a:cubicBezTo>
                  <a:pt x="1800932" y="961172"/>
                  <a:pt x="1767722" y="964967"/>
                  <a:pt x="1738625" y="964967"/>
                </a:cubicBezTo>
                <a:close/>
                <a:moveTo>
                  <a:pt x="2559052" y="588911"/>
                </a:moveTo>
                <a:cubicBezTo>
                  <a:pt x="2559052" y="464930"/>
                  <a:pt x="2598271" y="373842"/>
                  <a:pt x="2712131" y="373842"/>
                </a:cubicBezTo>
                <a:cubicBezTo>
                  <a:pt x="2776652" y="373842"/>
                  <a:pt x="2818085" y="407683"/>
                  <a:pt x="2818085" y="469042"/>
                </a:cubicBezTo>
                <a:cubicBezTo>
                  <a:pt x="2818085" y="555386"/>
                  <a:pt x="2760522" y="595553"/>
                  <a:pt x="2640969" y="595553"/>
                </a:cubicBezTo>
                <a:cubicBezTo>
                  <a:pt x="2611871" y="595553"/>
                  <a:pt x="2581508" y="595237"/>
                  <a:pt x="2559052" y="593339"/>
                </a:cubicBezTo>
                <a:lnTo>
                  <a:pt x="2559052" y="588911"/>
                </a:lnTo>
                <a:close/>
                <a:moveTo>
                  <a:pt x="4666102" y="706883"/>
                </a:moveTo>
                <a:cubicBezTo>
                  <a:pt x="4666102" y="632242"/>
                  <a:pt x="4667684" y="532930"/>
                  <a:pt x="4667684" y="532930"/>
                </a:cubicBezTo>
                <a:cubicBezTo>
                  <a:pt x="4667684" y="309321"/>
                  <a:pt x="4569637" y="209060"/>
                  <a:pt x="4292261" y="209060"/>
                </a:cubicBezTo>
                <a:cubicBezTo>
                  <a:pt x="4136651" y="209060"/>
                  <a:pt x="4025638" y="236260"/>
                  <a:pt x="3852001" y="236260"/>
                </a:cubicBezTo>
                <a:cubicBezTo>
                  <a:pt x="3861805" y="393135"/>
                  <a:pt x="3862121" y="587014"/>
                  <a:pt x="3861489" y="707200"/>
                </a:cubicBezTo>
                <a:cubicBezTo>
                  <a:pt x="3862121" y="829283"/>
                  <a:pt x="3857377" y="1048148"/>
                  <a:pt x="3852001" y="1118679"/>
                </a:cubicBezTo>
                <a:lnTo>
                  <a:pt x="4149935" y="1118679"/>
                </a:lnTo>
                <a:cubicBezTo>
                  <a:pt x="4142977" y="1047832"/>
                  <a:pt x="4137284" y="844465"/>
                  <a:pt x="4137917" y="707200"/>
                </a:cubicBezTo>
                <a:cubicBezTo>
                  <a:pt x="4137917" y="629079"/>
                  <a:pt x="4138865" y="534511"/>
                  <a:pt x="4142028" y="407683"/>
                </a:cubicBezTo>
                <a:cubicBezTo>
                  <a:pt x="4171758" y="397563"/>
                  <a:pt x="4209396" y="389972"/>
                  <a:pt x="4250196" y="389972"/>
                </a:cubicBezTo>
                <a:cubicBezTo>
                  <a:pt x="4354568" y="389972"/>
                  <a:pt x="4388094" y="438995"/>
                  <a:pt x="4388094" y="573414"/>
                </a:cubicBezTo>
                <a:cubicBezTo>
                  <a:pt x="4388094" y="573414"/>
                  <a:pt x="4389675" y="657860"/>
                  <a:pt x="4389675" y="707516"/>
                </a:cubicBezTo>
                <a:cubicBezTo>
                  <a:pt x="4389675" y="829600"/>
                  <a:pt x="4385563" y="1048465"/>
                  <a:pt x="4380187" y="1118995"/>
                </a:cubicBezTo>
                <a:lnTo>
                  <a:pt x="4678121" y="1118995"/>
                </a:lnTo>
                <a:cubicBezTo>
                  <a:pt x="4671163" y="1047516"/>
                  <a:pt x="4665154" y="844148"/>
                  <a:pt x="4666102" y="706883"/>
                </a:cubicBezTo>
                <a:lnTo>
                  <a:pt x="4666102" y="706883"/>
                </a:lnTo>
                <a:close/>
                <a:moveTo>
                  <a:pt x="3729600" y="920372"/>
                </a:moveTo>
                <a:lnTo>
                  <a:pt x="3741619" y="1116781"/>
                </a:lnTo>
                <a:cubicBezTo>
                  <a:pt x="3718531" y="1123423"/>
                  <a:pt x="3648000" y="1137339"/>
                  <a:pt x="3552484" y="1137339"/>
                </a:cubicBezTo>
                <a:cubicBezTo>
                  <a:pt x="3356392" y="1137339"/>
                  <a:pt x="3252019" y="1054790"/>
                  <a:pt x="3252019" y="853320"/>
                </a:cubicBezTo>
                <a:cubicBezTo>
                  <a:pt x="3252019" y="695497"/>
                  <a:pt x="3255182" y="522176"/>
                  <a:pt x="3256447" y="427293"/>
                </a:cubicBezTo>
                <a:lnTo>
                  <a:pt x="3154922" y="427293"/>
                </a:lnTo>
                <a:cubicBezTo>
                  <a:pt x="3156819" y="384595"/>
                  <a:pt x="3154289" y="323237"/>
                  <a:pt x="3154922" y="278325"/>
                </a:cubicBezTo>
                <a:cubicBezTo>
                  <a:pt x="3307368" y="253023"/>
                  <a:pt x="3355759" y="166995"/>
                  <a:pt x="3377899" y="0"/>
                </a:cubicBezTo>
                <a:lnTo>
                  <a:pt x="3545526" y="0"/>
                </a:lnTo>
                <a:cubicBezTo>
                  <a:pt x="3539517" y="68949"/>
                  <a:pt x="3534456" y="168577"/>
                  <a:pt x="3534456" y="236260"/>
                </a:cubicBezTo>
                <a:lnTo>
                  <a:pt x="3712521" y="236260"/>
                </a:lnTo>
                <a:lnTo>
                  <a:pt x="3712521" y="427293"/>
                </a:lnTo>
                <a:lnTo>
                  <a:pt x="3531610" y="427293"/>
                </a:lnTo>
                <a:lnTo>
                  <a:pt x="3531610" y="771088"/>
                </a:lnTo>
                <a:cubicBezTo>
                  <a:pt x="3531610" y="904241"/>
                  <a:pt x="3558494" y="940613"/>
                  <a:pt x="3650215" y="940613"/>
                </a:cubicBezTo>
                <a:cubicBezTo>
                  <a:pt x="3678680" y="940297"/>
                  <a:pt x="3712521" y="931758"/>
                  <a:pt x="3729600" y="920372"/>
                </a:cubicBezTo>
                <a:lnTo>
                  <a:pt x="3729600" y="920372"/>
                </a:lnTo>
                <a:close/>
                <a:moveTo>
                  <a:pt x="343202" y="126828"/>
                </a:moveTo>
                <a:cubicBezTo>
                  <a:pt x="379574" y="126828"/>
                  <a:pt x="415946" y="140744"/>
                  <a:pt x="443779" y="168577"/>
                </a:cubicBezTo>
                <a:lnTo>
                  <a:pt x="609193" y="333991"/>
                </a:lnTo>
                <a:lnTo>
                  <a:pt x="774290" y="168577"/>
                </a:lnTo>
                <a:cubicBezTo>
                  <a:pt x="802123" y="140744"/>
                  <a:pt x="838495" y="126512"/>
                  <a:pt x="875183" y="126512"/>
                </a:cubicBezTo>
                <a:cubicBezTo>
                  <a:pt x="911555" y="126512"/>
                  <a:pt x="947927" y="140428"/>
                  <a:pt x="975444" y="168260"/>
                </a:cubicBezTo>
                <a:lnTo>
                  <a:pt x="1176281" y="369097"/>
                </a:lnTo>
                <a:cubicBezTo>
                  <a:pt x="1231630" y="424763"/>
                  <a:pt x="1231946" y="514586"/>
                  <a:pt x="1176281" y="570251"/>
                </a:cubicBezTo>
                <a:lnTo>
                  <a:pt x="609193" y="1138288"/>
                </a:lnTo>
                <a:lnTo>
                  <a:pt x="41788" y="570883"/>
                </a:lnTo>
                <a:cubicBezTo>
                  <a:pt x="-13877" y="515218"/>
                  <a:pt x="-13877" y="425079"/>
                  <a:pt x="41472" y="369730"/>
                </a:cubicBezTo>
                <a:lnTo>
                  <a:pt x="242626" y="168577"/>
                </a:lnTo>
                <a:cubicBezTo>
                  <a:pt x="270458" y="140744"/>
                  <a:pt x="306830" y="126828"/>
                  <a:pt x="343202" y="126828"/>
                </a:cubicBezTo>
                <a:moveTo>
                  <a:pt x="5671553" y="349172"/>
                </a:moveTo>
                <a:cubicBezTo>
                  <a:pt x="5621897" y="349172"/>
                  <a:pt x="5586790" y="312167"/>
                  <a:pt x="5586790" y="262828"/>
                </a:cubicBezTo>
                <a:cubicBezTo>
                  <a:pt x="5586790" y="210958"/>
                  <a:pt x="5626009" y="176484"/>
                  <a:pt x="5671553" y="176484"/>
                </a:cubicBezTo>
                <a:cubicBezTo>
                  <a:pt x="5716781" y="176484"/>
                  <a:pt x="5756000" y="210958"/>
                  <a:pt x="5756000" y="262828"/>
                </a:cubicBezTo>
                <a:cubicBezTo>
                  <a:pt x="5756000" y="314698"/>
                  <a:pt x="5716781" y="349172"/>
                  <a:pt x="5671553" y="349172"/>
                </a:cubicBezTo>
                <a:close/>
                <a:moveTo>
                  <a:pt x="5671553" y="191349"/>
                </a:moveTo>
                <a:cubicBezTo>
                  <a:pt x="5634232" y="191349"/>
                  <a:pt x="5605135" y="220763"/>
                  <a:pt x="5605135" y="262512"/>
                </a:cubicBezTo>
                <a:cubicBezTo>
                  <a:pt x="5605135" y="301730"/>
                  <a:pt x="5630437" y="333674"/>
                  <a:pt x="5671553" y="333674"/>
                </a:cubicBezTo>
                <a:cubicBezTo>
                  <a:pt x="5708558" y="333674"/>
                  <a:pt x="5737656" y="304577"/>
                  <a:pt x="5737656" y="262512"/>
                </a:cubicBezTo>
                <a:cubicBezTo>
                  <a:pt x="5737656" y="220763"/>
                  <a:pt x="5708558" y="191349"/>
                  <a:pt x="5671553" y="191349"/>
                </a:cubicBezTo>
                <a:close/>
                <a:moveTo>
                  <a:pt x="5654474" y="312167"/>
                </a:moveTo>
                <a:lnTo>
                  <a:pt x="5638660" y="312167"/>
                </a:lnTo>
                <a:lnTo>
                  <a:pt x="5638660" y="216651"/>
                </a:lnTo>
                <a:lnTo>
                  <a:pt x="5675032" y="216651"/>
                </a:lnTo>
                <a:cubicBezTo>
                  <a:pt x="5698121" y="216651"/>
                  <a:pt x="5709823" y="224558"/>
                  <a:pt x="5709823" y="244167"/>
                </a:cubicBezTo>
                <a:cubicBezTo>
                  <a:pt x="5709823" y="261563"/>
                  <a:pt x="5699069" y="268521"/>
                  <a:pt x="5684837" y="270102"/>
                </a:cubicBezTo>
                <a:lnTo>
                  <a:pt x="5711720" y="312167"/>
                </a:lnTo>
                <a:lnTo>
                  <a:pt x="5694009" y="312167"/>
                </a:lnTo>
                <a:lnTo>
                  <a:pt x="5669339" y="271367"/>
                </a:lnTo>
                <a:lnTo>
                  <a:pt x="5654474" y="271367"/>
                </a:lnTo>
                <a:lnTo>
                  <a:pt x="5654474" y="312167"/>
                </a:lnTo>
                <a:close/>
                <a:moveTo>
                  <a:pt x="5672186" y="258084"/>
                </a:moveTo>
                <a:cubicBezTo>
                  <a:pt x="5683888" y="258084"/>
                  <a:pt x="5694325" y="256818"/>
                  <a:pt x="5694325" y="243218"/>
                </a:cubicBezTo>
                <a:cubicBezTo>
                  <a:pt x="5694325" y="231832"/>
                  <a:pt x="5682939" y="230251"/>
                  <a:pt x="5673451" y="230251"/>
                </a:cubicBezTo>
                <a:lnTo>
                  <a:pt x="5654474" y="230251"/>
                </a:lnTo>
                <a:lnTo>
                  <a:pt x="5654474" y="258084"/>
                </a:lnTo>
                <a:lnTo>
                  <a:pt x="5672186" y="258084"/>
                </a:lnTo>
                <a:close/>
              </a:path>
            </a:pathLst>
          </a:custGeom>
          <a:solidFill>
            <a:schemeClr val="bg1"/>
          </a:solidFill>
          <a:ln w="31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35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97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VS Health Sans"/>
              <a:ea typeface="+mn-ea"/>
              <a:cs typeface="+mn-cs"/>
            </a:endParaRP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31A7C1A3-EE8C-4103-8C72-02A25F1A55B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399079" y="417606"/>
            <a:ext cx="10754070" cy="8958123"/>
          </a:xfrm>
          <a:custGeom>
            <a:avLst/>
            <a:gdLst>
              <a:gd name="connsiteX0" fmla="*/ 0 w 18229006"/>
              <a:gd name="connsiteY0" fmla="*/ 0 h 15128876"/>
              <a:gd name="connsiteX1" fmla="*/ 18229006 w 18229006"/>
              <a:gd name="connsiteY1" fmla="*/ 0 h 15128876"/>
              <a:gd name="connsiteX2" fmla="*/ 18229006 w 18229006"/>
              <a:gd name="connsiteY2" fmla="*/ 15128876 h 15128876"/>
              <a:gd name="connsiteX3" fmla="*/ 0 w 18229006"/>
              <a:gd name="connsiteY3" fmla="*/ 15128876 h 15128876"/>
              <a:gd name="connsiteX4" fmla="*/ 0 w 18229006"/>
              <a:gd name="connsiteY4" fmla="*/ 0 h 15128876"/>
              <a:gd name="connsiteX0" fmla="*/ 5054600 w 18229006"/>
              <a:gd name="connsiteY0" fmla="*/ 0 h 15141576"/>
              <a:gd name="connsiteX1" fmla="*/ 18229006 w 18229006"/>
              <a:gd name="connsiteY1" fmla="*/ 12700 h 15141576"/>
              <a:gd name="connsiteX2" fmla="*/ 18229006 w 18229006"/>
              <a:gd name="connsiteY2" fmla="*/ 15141576 h 15141576"/>
              <a:gd name="connsiteX3" fmla="*/ 0 w 18229006"/>
              <a:gd name="connsiteY3" fmla="*/ 15141576 h 15141576"/>
              <a:gd name="connsiteX4" fmla="*/ 5054600 w 18229006"/>
              <a:gd name="connsiteY4" fmla="*/ 0 h 15141576"/>
              <a:gd name="connsiteX0" fmla="*/ 5054600 w 18229006"/>
              <a:gd name="connsiteY0" fmla="*/ 0 h 15141576"/>
              <a:gd name="connsiteX1" fmla="*/ 18229006 w 18229006"/>
              <a:gd name="connsiteY1" fmla="*/ 12700 h 15141576"/>
              <a:gd name="connsiteX2" fmla="*/ 18229006 w 18229006"/>
              <a:gd name="connsiteY2" fmla="*/ 15141576 h 15141576"/>
              <a:gd name="connsiteX3" fmla="*/ 0 w 18229006"/>
              <a:gd name="connsiteY3" fmla="*/ 15141576 h 15141576"/>
              <a:gd name="connsiteX4" fmla="*/ 4199603 w 18229006"/>
              <a:gd name="connsiteY4" fmla="*/ 185738 h 15141576"/>
              <a:gd name="connsiteX5" fmla="*/ 5054600 w 18229006"/>
              <a:gd name="connsiteY5" fmla="*/ 0 h 15141576"/>
              <a:gd name="connsiteX0" fmla="*/ 6172200 w 18229006"/>
              <a:gd name="connsiteY0" fmla="*/ 215900 h 15128876"/>
              <a:gd name="connsiteX1" fmla="*/ 18229006 w 18229006"/>
              <a:gd name="connsiteY1" fmla="*/ 0 h 15128876"/>
              <a:gd name="connsiteX2" fmla="*/ 18229006 w 18229006"/>
              <a:gd name="connsiteY2" fmla="*/ 15128876 h 15128876"/>
              <a:gd name="connsiteX3" fmla="*/ 0 w 18229006"/>
              <a:gd name="connsiteY3" fmla="*/ 15128876 h 15128876"/>
              <a:gd name="connsiteX4" fmla="*/ 4199603 w 18229006"/>
              <a:gd name="connsiteY4" fmla="*/ 173038 h 15128876"/>
              <a:gd name="connsiteX5" fmla="*/ 6172200 w 18229006"/>
              <a:gd name="connsiteY5" fmla="*/ 215900 h 15128876"/>
              <a:gd name="connsiteX0" fmla="*/ 6172200 w 18229006"/>
              <a:gd name="connsiteY0" fmla="*/ 215900 h 15128876"/>
              <a:gd name="connsiteX1" fmla="*/ 18229006 w 18229006"/>
              <a:gd name="connsiteY1" fmla="*/ 0 h 15128876"/>
              <a:gd name="connsiteX2" fmla="*/ 18229006 w 18229006"/>
              <a:gd name="connsiteY2" fmla="*/ 15128876 h 15128876"/>
              <a:gd name="connsiteX3" fmla="*/ 0 w 18229006"/>
              <a:gd name="connsiteY3" fmla="*/ 15128876 h 15128876"/>
              <a:gd name="connsiteX4" fmla="*/ 3882103 w 18229006"/>
              <a:gd name="connsiteY4" fmla="*/ 376238 h 15128876"/>
              <a:gd name="connsiteX5" fmla="*/ 6172200 w 18229006"/>
              <a:gd name="connsiteY5" fmla="*/ 215900 h 15128876"/>
              <a:gd name="connsiteX0" fmla="*/ 6323275 w 18229006"/>
              <a:gd name="connsiteY0" fmla="*/ 366974 h 15128876"/>
              <a:gd name="connsiteX1" fmla="*/ 18229006 w 18229006"/>
              <a:gd name="connsiteY1" fmla="*/ 0 h 15128876"/>
              <a:gd name="connsiteX2" fmla="*/ 18229006 w 18229006"/>
              <a:gd name="connsiteY2" fmla="*/ 15128876 h 15128876"/>
              <a:gd name="connsiteX3" fmla="*/ 0 w 18229006"/>
              <a:gd name="connsiteY3" fmla="*/ 15128876 h 15128876"/>
              <a:gd name="connsiteX4" fmla="*/ 3882103 w 18229006"/>
              <a:gd name="connsiteY4" fmla="*/ 376238 h 15128876"/>
              <a:gd name="connsiteX5" fmla="*/ 6323275 w 18229006"/>
              <a:gd name="connsiteY5" fmla="*/ 366974 h 15128876"/>
              <a:gd name="connsiteX0" fmla="*/ 6323275 w 18229006"/>
              <a:gd name="connsiteY0" fmla="*/ 366974 h 15128876"/>
              <a:gd name="connsiteX1" fmla="*/ 11857703 w 18229006"/>
              <a:gd name="connsiteY1" fmla="*/ 360556 h 15128876"/>
              <a:gd name="connsiteX2" fmla="*/ 18229006 w 18229006"/>
              <a:gd name="connsiteY2" fmla="*/ 0 h 15128876"/>
              <a:gd name="connsiteX3" fmla="*/ 18229006 w 18229006"/>
              <a:gd name="connsiteY3" fmla="*/ 15128876 h 15128876"/>
              <a:gd name="connsiteX4" fmla="*/ 0 w 18229006"/>
              <a:gd name="connsiteY4" fmla="*/ 15128876 h 15128876"/>
              <a:gd name="connsiteX5" fmla="*/ 3882103 w 18229006"/>
              <a:gd name="connsiteY5" fmla="*/ 376238 h 15128876"/>
              <a:gd name="connsiteX6" fmla="*/ 6323275 w 18229006"/>
              <a:gd name="connsiteY6" fmla="*/ 366974 h 15128876"/>
              <a:gd name="connsiteX0" fmla="*/ 6323275 w 18229006"/>
              <a:gd name="connsiteY0" fmla="*/ 15171 h 14777073"/>
              <a:gd name="connsiteX1" fmla="*/ 11857703 w 18229006"/>
              <a:gd name="connsiteY1" fmla="*/ 8753 h 14777073"/>
              <a:gd name="connsiteX2" fmla="*/ 14309013 w 18229006"/>
              <a:gd name="connsiteY2" fmla="*/ 13957 h 14777073"/>
              <a:gd name="connsiteX3" fmla="*/ 18229006 w 18229006"/>
              <a:gd name="connsiteY3" fmla="*/ 14777073 h 14777073"/>
              <a:gd name="connsiteX4" fmla="*/ 0 w 18229006"/>
              <a:gd name="connsiteY4" fmla="*/ 14777073 h 14777073"/>
              <a:gd name="connsiteX5" fmla="*/ 3882103 w 18229006"/>
              <a:gd name="connsiteY5" fmla="*/ 24435 h 14777073"/>
              <a:gd name="connsiteX6" fmla="*/ 6323275 w 18229006"/>
              <a:gd name="connsiteY6" fmla="*/ 15171 h 14777073"/>
              <a:gd name="connsiteX0" fmla="*/ 6323275 w 18229006"/>
              <a:gd name="connsiteY0" fmla="*/ 15171 h 14777073"/>
              <a:gd name="connsiteX1" fmla="*/ 11857703 w 18229006"/>
              <a:gd name="connsiteY1" fmla="*/ 8753 h 14777073"/>
              <a:gd name="connsiteX2" fmla="*/ 14309013 w 18229006"/>
              <a:gd name="connsiteY2" fmla="*/ 13957 h 14777073"/>
              <a:gd name="connsiteX3" fmla="*/ 17646253 w 18229006"/>
              <a:gd name="connsiteY3" fmla="*/ 3332398 h 14777073"/>
              <a:gd name="connsiteX4" fmla="*/ 18229006 w 18229006"/>
              <a:gd name="connsiteY4" fmla="*/ 14777073 h 14777073"/>
              <a:gd name="connsiteX5" fmla="*/ 0 w 18229006"/>
              <a:gd name="connsiteY5" fmla="*/ 14777073 h 14777073"/>
              <a:gd name="connsiteX6" fmla="*/ 3882103 w 18229006"/>
              <a:gd name="connsiteY6" fmla="*/ 24435 h 14777073"/>
              <a:gd name="connsiteX7" fmla="*/ 6323275 w 18229006"/>
              <a:gd name="connsiteY7" fmla="*/ 15171 h 14777073"/>
              <a:gd name="connsiteX0" fmla="*/ 6323275 w 18229006"/>
              <a:gd name="connsiteY0" fmla="*/ 15171 h 14777073"/>
              <a:gd name="connsiteX1" fmla="*/ 11857703 w 18229006"/>
              <a:gd name="connsiteY1" fmla="*/ 8753 h 14777073"/>
              <a:gd name="connsiteX2" fmla="*/ 14309013 w 18229006"/>
              <a:gd name="connsiteY2" fmla="*/ 13957 h 14777073"/>
              <a:gd name="connsiteX3" fmla="*/ 17646253 w 18229006"/>
              <a:gd name="connsiteY3" fmla="*/ 3332398 h 14777073"/>
              <a:gd name="connsiteX4" fmla="*/ 18229006 w 18229006"/>
              <a:gd name="connsiteY4" fmla="*/ 14777073 h 14777073"/>
              <a:gd name="connsiteX5" fmla="*/ 0 w 18229006"/>
              <a:gd name="connsiteY5" fmla="*/ 14777073 h 14777073"/>
              <a:gd name="connsiteX6" fmla="*/ 3882103 w 18229006"/>
              <a:gd name="connsiteY6" fmla="*/ 24435 h 14777073"/>
              <a:gd name="connsiteX7" fmla="*/ 6323275 w 18229006"/>
              <a:gd name="connsiteY7" fmla="*/ 15171 h 14777073"/>
              <a:gd name="connsiteX0" fmla="*/ 6323275 w 18229006"/>
              <a:gd name="connsiteY0" fmla="*/ 15171 h 14777073"/>
              <a:gd name="connsiteX1" fmla="*/ 11857703 w 18229006"/>
              <a:gd name="connsiteY1" fmla="*/ 8753 h 14777073"/>
              <a:gd name="connsiteX2" fmla="*/ 14309013 w 18229006"/>
              <a:gd name="connsiteY2" fmla="*/ 13957 h 14777073"/>
              <a:gd name="connsiteX3" fmla="*/ 17646253 w 18229006"/>
              <a:gd name="connsiteY3" fmla="*/ 3332398 h 14777073"/>
              <a:gd name="connsiteX4" fmla="*/ 18229006 w 18229006"/>
              <a:gd name="connsiteY4" fmla="*/ 14777073 h 14777073"/>
              <a:gd name="connsiteX5" fmla="*/ 0 w 18229006"/>
              <a:gd name="connsiteY5" fmla="*/ 14777073 h 14777073"/>
              <a:gd name="connsiteX6" fmla="*/ 3882103 w 18229006"/>
              <a:gd name="connsiteY6" fmla="*/ 24435 h 14777073"/>
              <a:gd name="connsiteX7" fmla="*/ 6323275 w 18229006"/>
              <a:gd name="connsiteY7" fmla="*/ 15171 h 14777073"/>
              <a:gd name="connsiteX0" fmla="*/ 6323275 w 18229006"/>
              <a:gd name="connsiteY0" fmla="*/ 15171 h 14777073"/>
              <a:gd name="connsiteX1" fmla="*/ 11857703 w 18229006"/>
              <a:gd name="connsiteY1" fmla="*/ 8753 h 14777073"/>
              <a:gd name="connsiteX2" fmla="*/ 14309013 w 18229006"/>
              <a:gd name="connsiteY2" fmla="*/ 13957 h 14777073"/>
              <a:gd name="connsiteX3" fmla="*/ 17646253 w 18229006"/>
              <a:gd name="connsiteY3" fmla="*/ 3332398 h 14777073"/>
              <a:gd name="connsiteX4" fmla="*/ 18229006 w 18229006"/>
              <a:gd name="connsiteY4" fmla="*/ 14777073 h 14777073"/>
              <a:gd name="connsiteX5" fmla="*/ 0 w 18229006"/>
              <a:gd name="connsiteY5" fmla="*/ 14777073 h 14777073"/>
              <a:gd name="connsiteX6" fmla="*/ 3882103 w 18229006"/>
              <a:gd name="connsiteY6" fmla="*/ 24435 h 14777073"/>
              <a:gd name="connsiteX7" fmla="*/ 6323275 w 18229006"/>
              <a:gd name="connsiteY7" fmla="*/ 15171 h 14777073"/>
              <a:gd name="connsiteX0" fmla="*/ 6323275 w 18229006"/>
              <a:gd name="connsiteY0" fmla="*/ 6418 h 14768320"/>
              <a:gd name="connsiteX1" fmla="*/ 9114503 w 18229006"/>
              <a:gd name="connsiteY1" fmla="*/ 2701732 h 14768320"/>
              <a:gd name="connsiteX2" fmla="*/ 11857703 w 18229006"/>
              <a:gd name="connsiteY2" fmla="*/ 0 h 14768320"/>
              <a:gd name="connsiteX3" fmla="*/ 14309013 w 18229006"/>
              <a:gd name="connsiteY3" fmla="*/ 5204 h 14768320"/>
              <a:gd name="connsiteX4" fmla="*/ 17646253 w 18229006"/>
              <a:gd name="connsiteY4" fmla="*/ 3323645 h 14768320"/>
              <a:gd name="connsiteX5" fmla="*/ 18229006 w 18229006"/>
              <a:gd name="connsiteY5" fmla="*/ 14768320 h 14768320"/>
              <a:gd name="connsiteX6" fmla="*/ 0 w 18229006"/>
              <a:gd name="connsiteY6" fmla="*/ 14768320 h 14768320"/>
              <a:gd name="connsiteX7" fmla="*/ 3882103 w 18229006"/>
              <a:gd name="connsiteY7" fmla="*/ 15682 h 14768320"/>
              <a:gd name="connsiteX8" fmla="*/ 6323275 w 18229006"/>
              <a:gd name="connsiteY8" fmla="*/ 6418 h 14768320"/>
              <a:gd name="connsiteX0" fmla="*/ 6323275 w 18229006"/>
              <a:gd name="connsiteY0" fmla="*/ 6418 h 14768320"/>
              <a:gd name="connsiteX1" fmla="*/ 9114503 w 18229006"/>
              <a:gd name="connsiteY1" fmla="*/ 2701732 h 14768320"/>
              <a:gd name="connsiteX2" fmla="*/ 11857703 w 18229006"/>
              <a:gd name="connsiteY2" fmla="*/ 0 h 14768320"/>
              <a:gd name="connsiteX3" fmla="*/ 14309013 w 18229006"/>
              <a:gd name="connsiteY3" fmla="*/ 5204 h 14768320"/>
              <a:gd name="connsiteX4" fmla="*/ 17646253 w 18229006"/>
              <a:gd name="connsiteY4" fmla="*/ 3323645 h 14768320"/>
              <a:gd name="connsiteX5" fmla="*/ 18229006 w 18229006"/>
              <a:gd name="connsiteY5" fmla="*/ 14768320 h 14768320"/>
              <a:gd name="connsiteX6" fmla="*/ 0 w 18229006"/>
              <a:gd name="connsiteY6" fmla="*/ 14768320 h 14768320"/>
              <a:gd name="connsiteX7" fmla="*/ 3882103 w 18229006"/>
              <a:gd name="connsiteY7" fmla="*/ 15682 h 14768320"/>
              <a:gd name="connsiteX8" fmla="*/ 6323275 w 18229006"/>
              <a:gd name="connsiteY8" fmla="*/ 6418 h 14768320"/>
              <a:gd name="connsiteX0" fmla="*/ 6323275 w 18229006"/>
              <a:gd name="connsiteY0" fmla="*/ 6418 h 14768320"/>
              <a:gd name="connsiteX1" fmla="*/ 9152603 w 18229006"/>
              <a:gd name="connsiteY1" fmla="*/ 2701732 h 14768320"/>
              <a:gd name="connsiteX2" fmla="*/ 11857703 w 18229006"/>
              <a:gd name="connsiteY2" fmla="*/ 0 h 14768320"/>
              <a:gd name="connsiteX3" fmla="*/ 14309013 w 18229006"/>
              <a:gd name="connsiteY3" fmla="*/ 5204 h 14768320"/>
              <a:gd name="connsiteX4" fmla="*/ 17646253 w 18229006"/>
              <a:gd name="connsiteY4" fmla="*/ 3323645 h 14768320"/>
              <a:gd name="connsiteX5" fmla="*/ 18229006 w 18229006"/>
              <a:gd name="connsiteY5" fmla="*/ 14768320 h 14768320"/>
              <a:gd name="connsiteX6" fmla="*/ 0 w 18229006"/>
              <a:gd name="connsiteY6" fmla="*/ 14768320 h 14768320"/>
              <a:gd name="connsiteX7" fmla="*/ 3882103 w 18229006"/>
              <a:gd name="connsiteY7" fmla="*/ 15682 h 14768320"/>
              <a:gd name="connsiteX8" fmla="*/ 6323275 w 18229006"/>
              <a:gd name="connsiteY8" fmla="*/ 6418 h 14768320"/>
              <a:gd name="connsiteX0" fmla="*/ 6323275 w 18229006"/>
              <a:gd name="connsiteY0" fmla="*/ 6418 h 14768320"/>
              <a:gd name="connsiteX1" fmla="*/ 9152603 w 18229006"/>
              <a:gd name="connsiteY1" fmla="*/ 2701732 h 14768320"/>
              <a:gd name="connsiteX2" fmla="*/ 11857703 w 18229006"/>
              <a:gd name="connsiteY2" fmla="*/ 0 h 14768320"/>
              <a:gd name="connsiteX3" fmla="*/ 14309013 w 18229006"/>
              <a:gd name="connsiteY3" fmla="*/ 5204 h 14768320"/>
              <a:gd name="connsiteX4" fmla="*/ 17646253 w 18229006"/>
              <a:gd name="connsiteY4" fmla="*/ 3323645 h 14768320"/>
              <a:gd name="connsiteX5" fmla="*/ 18229006 w 18229006"/>
              <a:gd name="connsiteY5" fmla="*/ 14768320 h 14768320"/>
              <a:gd name="connsiteX6" fmla="*/ 0 w 18229006"/>
              <a:gd name="connsiteY6" fmla="*/ 14768320 h 14768320"/>
              <a:gd name="connsiteX7" fmla="*/ 3882103 w 18229006"/>
              <a:gd name="connsiteY7" fmla="*/ 15682 h 14768320"/>
              <a:gd name="connsiteX8" fmla="*/ 6323275 w 18229006"/>
              <a:gd name="connsiteY8" fmla="*/ 6418 h 14768320"/>
              <a:gd name="connsiteX0" fmla="*/ 6323275 w 18229006"/>
              <a:gd name="connsiteY0" fmla="*/ 1214 h 14763116"/>
              <a:gd name="connsiteX1" fmla="*/ 9152603 w 18229006"/>
              <a:gd name="connsiteY1" fmla="*/ 2696528 h 14763116"/>
              <a:gd name="connsiteX2" fmla="*/ 11864053 w 18229006"/>
              <a:gd name="connsiteY2" fmla="*/ 13846 h 14763116"/>
              <a:gd name="connsiteX3" fmla="*/ 14309013 w 18229006"/>
              <a:gd name="connsiteY3" fmla="*/ 0 h 14763116"/>
              <a:gd name="connsiteX4" fmla="*/ 17646253 w 18229006"/>
              <a:gd name="connsiteY4" fmla="*/ 3318441 h 14763116"/>
              <a:gd name="connsiteX5" fmla="*/ 18229006 w 18229006"/>
              <a:gd name="connsiteY5" fmla="*/ 14763116 h 14763116"/>
              <a:gd name="connsiteX6" fmla="*/ 0 w 18229006"/>
              <a:gd name="connsiteY6" fmla="*/ 14763116 h 14763116"/>
              <a:gd name="connsiteX7" fmla="*/ 3882103 w 18229006"/>
              <a:gd name="connsiteY7" fmla="*/ 10478 h 14763116"/>
              <a:gd name="connsiteX8" fmla="*/ 6323275 w 18229006"/>
              <a:gd name="connsiteY8" fmla="*/ 1214 h 14763116"/>
              <a:gd name="connsiteX0" fmla="*/ 6323275 w 18229006"/>
              <a:gd name="connsiteY0" fmla="*/ 1214 h 14763116"/>
              <a:gd name="connsiteX1" fmla="*/ 9152603 w 18229006"/>
              <a:gd name="connsiteY1" fmla="*/ 2696528 h 14763116"/>
              <a:gd name="connsiteX2" fmla="*/ 11864053 w 18229006"/>
              <a:gd name="connsiteY2" fmla="*/ 13846 h 14763116"/>
              <a:gd name="connsiteX3" fmla="*/ 14309013 w 18229006"/>
              <a:gd name="connsiteY3" fmla="*/ 0 h 14763116"/>
              <a:gd name="connsiteX4" fmla="*/ 17646253 w 18229006"/>
              <a:gd name="connsiteY4" fmla="*/ 3318441 h 14763116"/>
              <a:gd name="connsiteX5" fmla="*/ 18229006 w 18229006"/>
              <a:gd name="connsiteY5" fmla="*/ 14763116 h 14763116"/>
              <a:gd name="connsiteX6" fmla="*/ 0 w 18229006"/>
              <a:gd name="connsiteY6" fmla="*/ 14763116 h 14763116"/>
              <a:gd name="connsiteX7" fmla="*/ 3882103 w 18229006"/>
              <a:gd name="connsiteY7" fmla="*/ 10478 h 14763116"/>
              <a:gd name="connsiteX8" fmla="*/ 6323275 w 18229006"/>
              <a:gd name="connsiteY8" fmla="*/ 1214 h 14763116"/>
              <a:gd name="connsiteX0" fmla="*/ 6323275 w 18229006"/>
              <a:gd name="connsiteY0" fmla="*/ 288340 h 15050242"/>
              <a:gd name="connsiteX1" fmla="*/ 9152603 w 18229006"/>
              <a:gd name="connsiteY1" fmla="*/ 2983654 h 15050242"/>
              <a:gd name="connsiteX2" fmla="*/ 11864053 w 18229006"/>
              <a:gd name="connsiteY2" fmla="*/ 300972 h 15050242"/>
              <a:gd name="connsiteX3" fmla="*/ 14309013 w 18229006"/>
              <a:gd name="connsiteY3" fmla="*/ 287126 h 15050242"/>
              <a:gd name="connsiteX4" fmla="*/ 17646253 w 18229006"/>
              <a:gd name="connsiteY4" fmla="*/ 3605567 h 15050242"/>
              <a:gd name="connsiteX5" fmla="*/ 18229006 w 18229006"/>
              <a:gd name="connsiteY5" fmla="*/ 15050242 h 15050242"/>
              <a:gd name="connsiteX6" fmla="*/ 0 w 18229006"/>
              <a:gd name="connsiteY6" fmla="*/ 15050242 h 15050242"/>
              <a:gd name="connsiteX7" fmla="*/ 3882103 w 18229006"/>
              <a:gd name="connsiteY7" fmla="*/ 297604 h 15050242"/>
              <a:gd name="connsiteX8" fmla="*/ 6323275 w 18229006"/>
              <a:gd name="connsiteY8" fmla="*/ 288340 h 15050242"/>
              <a:gd name="connsiteX0" fmla="*/ 6323275 w 18229006"/>
              <a:gd name="connsiteY0" fmla="*/ 356003 h 15117905"/>
              <a:gd name="connsiteX1" fmla="*/ 9152603 w 18229006"/>
              <a:gd name="connsiteY1" fmla="*/ 3051317 h 15117905"/>
              <a:gd name="connsiteX2" fmla="*/ 11864053 w 18229006"/>
              <a:gd name="connsiteY2" fmla="*/ 368635 h 15117905"/>
              <a:gd name="connsiteX3" fmla="*/ 14309013 w 18229006"/>
              <a:gd name="connsiteY3" fmla="*/ 354789 h 15117905"/>
              <a:gd name="connsiteX4" fmla="*/ 17646253 w 18229006"/>
              <a:gd name="connsiteY4" fmla="*/ 3673230 h 15117905"/>
              <a:gd name="connsiteX5" fmla="*/ 18229006 w 18229006"/>
              <a:gd name="connsiteY5" fmla="*/ 15117905 h 15117905"/>
              <a:gd name="connsiteX6" fmla="*/ 0 w 18229006"/>
              <a:gd name="connsiteY6" fmla="*/ 15117905 h 15117905"/>
              <a:gd name="connsiteX7" fmla="*/ 3882103 w 18229006"/>
              <a:gd name="connsiteY7" fmla="*/ 365267 h 15117905"/>
              <a:gd name="connsiteX8" fmla="*/ 6323275 w 18229006"/>
              <a:gd name="connsiteY8" fmla="*/ 356003 h 15117905"/>
              <a:gd name="connsiteX0" fmla="*/ 6323275 w 18229006"/>
              <a:gd name="connsiteY0" fmla="*/ 372396 h 15134298"/>
              <a:gd name="connsiteX1" fmla="*/ 9152603 w 18229006"/>
              <a:gd name="connsiteY1" fmla="*/ 3067710 h 15134298"/>
              <a:gd name="connsiteX2" fmla="*/ 11864053 w 18229006"/>
              <a:gd name="connsiteY2" fmla="*/ 385028 h 15134298"/>
              <a:gd name="connsiteX3" fmla="*/ 14309013 w 18229006"/>
              <a:gd name="connsiteY3" fmla="*/ 371182 h 15134298"/>
              <a:gd name="connsiteX4" fmla="*/ 17646253 w 18229006"/>
              <a:gd name="connsiteY4" fmla="*/ 3689623 h 15134298"/>
              <a:gd name="connsiteX5" fmla="*/ 18229006 w 18229006"/>
              <a:gd name="connsiteY5" fmla="*/ 15134298 h 15134298"/>
              <a:gd name="connsiteX6" fmla="*/ 0 w 18229006"/>
              <a:gd name="connsiteY6" fmla="*/ 15134298 h 15134298"/>
              <a:gd name="connsiteX7" fmla="*/ 3882103 w 18229006"/>
              <a:gd name="connsiteY7" fmla="*/ 381660 h 15134298"/>
              <a:gd name="connsiteX8" fmla="*/ 6323275 w 18229006"/>
              <a:gd name="connsiteY8" fmla="*/ 372396 h 15134298"/>
              <a:gd name="connsiteX0" fmla="*/ 6323275 w 18229006"/>
              <a:gd name="connsiteY0" fmla="*/ 372396 h 15134298"/>
              <a:gd name="connsiteX1" fmla="*/ 9152603 w 18229006"/>
              <a:gd name="connsiteY1" fmla="*/ 3067710 h 15134298"/>
              <a:gd name="connsiteX2" fmla="*/ 11864053 w 18229006"/>
              <a:gd name="connsiteY2" fmla="*/ 385028 h 15134298"/>
              <a:gd name="connsiteX3" fmla="*/ 14309013 w 18229006"/>
              <a:gd name="connsiteY3" fmla="*/ 371182 h 15134298"/>
              <a:gd name="connsiteX4" fmla="*/ 17646253 w 18229006"/>
              <a:gd name="connsiteY4" fmla="*/ 3689623 h 15134298"/>
              <a:gd name="connsiteX5" fmla="*/ 18229006 w 18229006"/>
              <a:gd name="connsiteY5" fmla="*/ 15134298 h 15134298"/>
              <a:gd name="connsiteX6" fmla="*/ 0 w 18229006"/>
              <a:gd name="connsiteY6" fmla="*/ 15134298 h 15134298"/>
              <a:gd name="connsiteX7" fmla="*/ 3882103 w 18229006"/>
              <a:gd name="connsiteY7" fmla="*/ 381660 h 15134298"/>
              <a:gd name="connsiteX8" fmla="*/ 6323275 w 18229006"/>
              <a:gd name="connsiteY8" fmla="*/ 372396 h 15134298"/>
              <a:gd name="connsiteX0" fmla="*/ 6348675 w 18229006"/>
              <a:gd name="connsiteY0" fmla="*/ 366046 h 15134298"/>
              <a:gd name="connsiteX1" fmla="*/ 9152603 w 18229006"/>
              <a:gd name="connsiteY1" fmla="*/ 3067710 h 15134298"/>
              <a:gd name="connsiteX2" fmla="*/ 11864053 w 18229006"/>
              <a:gd name="connsiteY2" fmla="*/ 385028 h 15134298"/>
              <a:gd name="connsiteX3" fmla="*/ 14309013 w 18229006"/>
              <a:gd name="connsiteY3" fmla="*/ 371182 h 15134298"/>
              <a:gd name="connsiteX4" fmla="*/ 17646253 w 18229006"/>
              <a:gd name="connsiteY4" fmla="*/ 3689623 h 15134298"/>
              <a:gd name="connsiteX5" fmla="*/ 18229006 w 18229006"/>
              <a:gd name="connsiteY5" fmla="*/ 15134298 h 15134298"/>
              <a:gd name="connsiteX6" fmla="*/ 0 w 18229006"/>
              <a:gd name="connsiteY6" fmla="*/ 15134298 h 15134298"/>
              <a:gd name="connsiteX7" fmla="*/ 3882103 w 18229006"/>
              <a:gd name="connsiteY7" fmla="*/ 381660 h 15134298"/>
              <a:gd name="connsiteX8" fmla="*/ 6348675 w 18229006"/>
              <a:gd name="connsiteY8" fmla="*/ 366046 h 15134298"/>
              <a:gd name="connsiteX0" fmla="*/ 6348675 w 18229006"/>
              <a:gd name="connsiteY0" fmla="*/ 366046 h 15134298"/>
              <a:gd name="connsiteX1" fmla="*/ 9127203 w 18229006"/>
              <a:gd name="connsiteY1" fmla="*/ 3093110 h 15134298"/>
              <a:gd name="connsiteX2" fmla="*/ 11864053 w 18229006"/>
              <a:gd name="connsiteY2" fmla="*/ 385028 h 15134298"/>
              <a:gd name="connsiteX3" fmla="*/ 14309013 w 18229006"/>
              <a:gd name="connsiteY3" fmla="*/ 371182 h 15134298"/>
              <a:gd name="connsiteX4" fmla="*/ 17646253 w 18229006"/>
              <a:gd name="connsiteY4" fmla="*/ 3689623 h 15134298"/>
              <a:gd name="connsiteX5" fmla="*/ 18229006 w 18229006"/>
              <a:gd name="connsiteY5" fmla="*/ 15134298 h 15134298"/>
              <a:gd name="connsiteX6" fmla="*/ 0 w 18229006"/>
              <a:gd name="connsiteY6" fmla="*/ 15134298 h 15134298"/>
              <a:gd name="connsiteX7" fmla="*/ 3882103 w 18229006"/>
              <a:gd name="connsiteY7" fmla="*/ 381660 h 15134298"/>
              <a:gd name="connsiteX8" fmla="*/ 6348675 w 18229006"/>
              <a:gd name="connsiteY8" fmla="*/ 366046 h 15134298"/>
              <a:gd name="connsiteX0" fmla="*/ 6348675 w 18229006"/>
              <a:gd name="connsiteY0" fmla="*/ 366046 h 15134298"/>
              <a:gd name="connsiteX1" fmla="*/ 9127203 w 18229006"/>
              <a:gd name="connsiteY1" fmla="*/ 3093110 h 15134298"/>
              <a:gd name="connsiteX2" fmla="*/ 11864053 w 18229006"/>
              <a:gd name="connsiteY2" fmla="*/ 385028 h 15134298"/>
              <a:gd name="connsiteX3" fmla="*/ 14309013 w 18229006"/>
              <a:gd name="connsiteY3" fmla="*/ 371182 h 15134298"/>
              <a:gd name="connsiteX4" fmla="*/ 17646253 w 18229006"/>
              <a:gd name="connsiteY4" fmla="*/ 3689623 h 15134298"/>
              <a:gd name="connsiteX5" fmla="*/ 18229006 w 18229006"/>
              <a:gd name="connsiteY5" fmla="*/ 15134298 h 15134298"/>
              <a:gd name="connsiteX6" fmla="*/ 0 w 18229006"/>
              <a:gd name="connsiteY6" fmla="*/ 15134298 h 15134298"/>
              <a:gd name="connsiteX7" fmla="*/ 3882103 w 18229006"/>
              <a:gd name="connsiteY7" fmla="*/ 381660 h 15134298"/>
              <a:gd name="connsiteX8" fmla="*/ 6348675 w 18229006"/>
              <a:gd name="connsiteY8" fmla="*/ 366046 h 15134298"/>
              <a:gd name="connsiteX0" fmla="*/ 6348675 w 18229006"/>
              <a:gd name="connsiteY0" fmla="*/ 366046 h 15134298"/>
              <a:gd name="connsiteX1" fmla="*/ 9108153 w 18229006"/>
              <a:gd name="connsiteY1" fmla="*/ 3099460 h 15134298"/>
              <a:gd name="connsiteX2" fmla="*/ 11864053 w 18229006"/>
              <a:gd name="connsiteY2" fmla="*/ 385028 h 15134298"/>
              <a:gd name="connsiteX3" fmla="*/ 14309013 w 18229006"/>
              <a:gd name="connsiteY3" fmla="*/ 371182 h 15134298"/>
              <a:gd name="connsiteX4" fmla="*/ 17646253 w 18229006"/>
              <a:gd name="connsiteY4" fmla="*/ 3689623 h 15134298"/>
              <a:gd name="connsiteX5" fmla="*/ 18229006 w 18229006"/>
              <a:gd name="connsiteY5" fmla="*/ 15134298 h 15134298"/>
              <a:gd name="connsiteX6" fmla="*/ 0 w 18229006"/>
              <a:gd name="connsiteY6" fmla="*/ 15134298 h 15134298"/>
              <a:gd name="connsiteX7" fmla="*/ 3882103 w 18229006"/>
              <a:gd name="connsiteY7" fmla="*/ 381660 h 15134298"/>
              <a:gd name="connsiteX8" fmla="*/ 6348675 w 18229006"/>
              <a:gd name="connsiteY8" fmla="*/ 366046 h 15134298"/>
              <a:gd name="connsiteX0" fmla="*/ 6348675 w 18229006"/>
              <a:gd name="connsiteY0" fmla="*/ 366046 h 15134298"/>
              <a:gd name="connsiteX1" fmla="*/ 9108153 w 18229006"/>
              <a:gd name="connsiteY1" fmla="*/ 3099460 h 15134298"/>
              <a:gd name="connsiteX2" fmla="*/ 11864053 w 18229006"/>
              <a:gd name="connsiteY2" fmla="*/ 385028 h 15134298"/>
              <a:gd name="connsiteX3" fmla="*/ 14309013 w 18229006"/>
              <a:gd name="connsiteY3" fmla="*/ 371182 h 15134298"/>
              <a:gd name="connsiteX4" fmla="*/ 17646253 w 18229006"/>
              <a:gd name="connsiteY4" fmla="*/ 3689623 h 15134298"/>
              <a:gd name="connsiteX5" fmla="*/ 18229006 w 18229006"/>
              <a:gd name="connsiteY5" fmla="*/ 15134298 h 15134298"/>
              <a:gd name="connsiteX6" fmla="*/ 0 w 18229006"/>
              <a:gd name="connsiteY6" fmla="*/ 15134298 h 15134298"/>
              <a:gd name="connsiteX7" fmla="*/ 3882103 w 18229006"/>
              <a:gd name="connsiteY7" fmla="*/ 381660 h 15134298"/>
              <a:gd name="connsiteX8" fmla="*/ 6348675 w 18229006"/>
              <a:gd name="connsiteY8" fmla="*/ 366046 h 15134298"/>
              <a:gd name="connsiteX0" fmla="*/ 7451227 w 19331558"/>
              <a:gd name="connsiteY0" fmla="*/ 366046 h 15134298"/>
              <a:gd name="connsiteX1" fmla="*/ 10210705 w 19331558"/>
              <a:gd name="connsiteY1" fmla="*/ 3099460 h 15134298"/>
              <a:gd name="connsiteX2" fmla="*/ 12966605 w 19331558"/>
              <a:gd name="connsiteY2" fmla="*/ 385028 h 15134298"/>
              <a:gd name="connsiteX3" fmla="*/ 15411565 w 19331558"/>
              <a:gd name="connsiteY3" fmla="*/ 371182 h 15134298"/>
              <a:gd name="connsiteX4" fmla="*/ 18748805 w 19331558"/>
              <a:gd name="connsiteY4" fmla="*/ 3689623 h 15134298"/>
              <a:gd name="connsiteX5" fmla="*/ 19331558 w 19331558"/>
              <a:gd name="connsiteY5" fmla="*/ 15134298 h 15134298"/>
              <a:gd name="connsiteX6" fmla="*/ 1102552 w 19331558"/>
              <a:gd name="connsiteY6" fmla="*/ 15134298 h 15134298"/>
              <a:gd name="connsiteX7" fmla="*/ 1727105 w 19331558"/>
              <a:gd name="connsiteY7" fmla="*/ 3645560 h 15134298"/>
              <a:gd name="connsiteX8" fmla="*/ 4984655 w 19331558"/>
              <a:gd name="connsiteY8" fmla="*/ 381660 h 15134298"/>
              <a:gd name="connsiteX9" fmla="*/ 7451227 w 19331558"/>
              <a:gd name="connsiteY9" fmla="*/ 366046 h 15134298"/>
              <a:gd name="connsiteX0" fmla="*/ 7589906 w 19470237"/>
              <a:gd name="connsiteY0" fmla="*/ 366046 h 15134298"/>
              <a:gd name="connsiteX1" fmla="*/ 10349384 w 19470237"/>
              <a:gd name="connsiteY1" fmla="*/ 3099460 h 15134298"/>
              <a:gd name="connsiteX2" fmla="*/ 13105284 w 19470237"/>
              <a:gd name="connsiteY2" fmla="*/ 385028 h 15134298"/>
              <a:gd name="connsiteX3" fmla="*/ 15550244 w 19470237"/>
              <a:gd name="connsiteY3" fmla="*/ 371182 h 15134298"/>
              <a:gd name="connsiteX4" fmla="*/ 18887484 w 19470237"/>
              <a:gd name="connsiteY4" fmla="*/ 3689623 h 15134298"/>
              <a:gd name="connsiteX5" fmla="*/ 19470237 w 19470237"/>
              <a:gd name="connsiteY5" fmla="*/ 15134298 h 15134298"/>
              <a:gd name="connsiteX6" fmla="*/ 1241231 w 19470237"/>
              <a:gd name="connsiteY6" fmla="*/ 15134298 h 15134298"/>
              <a:gd name="connsiteX7" fmla="*/ 1859434 w 19470237"/>
              <a:gd name="connsiteY7" fmla="*/ 6636410 h 15134298"/>
              <a:gd name="connsiteX8" fmla="*/ 1865784 w 19470237"/>
              <a:gd name="connsiteY8" fmla="*/ 3645560 h 15134298"/>
              <a:gd name="connsiteX9" fmla="*/ 5123334 w 19470237"/>
              <a:gd name="connsiteY9" fmla="*/ 381660 h 15134298"/>
              <a:gd name="connsiteX10" fmla="*/ 7589906 w 19470237"/>
              <a:gd name="connsiteY10" fmla="*/ 366046 h 15134298"/>
              <a:gd name="connsiteX0" fmla="*/ 6006649 w 17886980"/>
              <a:gd name="connsiteY0" fmla="*/ 366046 h 15134298"/>
              <a:gd name="connsiteX1" fmla="*/ 8766127 w 17886980"/>
              <a:gd name="connsiteY1" fmla="*/ 3099460 h 15134298"/>
              <a:gd name="connsiteX2" fmla="*/ 11522027 w 17886980"/>
              <a:gd name="connsiteY2" fmla="*/ 385028 h 15134298"/>
              <a:gd name="connsiteX3" fmla="*/ 13966987 w 17886980"/>
              <a:gd name="connsiteY3" fmla="*/ 371182 h 15134298"/>
              <a:gd name="connsiteX4" fmla="*/ 17304227 w 17886980"/>
              <a:gd name="connsiteY4" fmla="*/ 3689623 h 15134298"/>
              <a:gd name="connsiteX5" fmla="*/ 17886980 w 17886980"/>
              <a:gd name="connsiteY5" fmla="*/ 15134298 h 15134298"/>
              <a:gd name="connsiteX6" fmla="*/ 5887324 w 17886980"/>
              <a:gd name="connsiteY6" fmla="*/ 14886648 h 15134298"/>
              <a:gd name="connsiteX7" fmla="*/ 276177 w 17886980"/>
              <a:gd name="connsiteY7" fmla="*/ 6636410 h 15134298"/>
              <a:gd name="connsiteX8" fmla="*/ 282527 w 17886980"/>
              <a:gd name="connsiteY8" fmla="*/ 3645560 h 15134298"/>
              <a:gd name="connsiteX9" fmla="*/ 3540077 w 17886980"/>
              <a:gd name="connsiteY9" fmla="*/ 381660 h 15134298"/>
              <a:gd name="connsiteX10" fmla="*/ 6006649 w 17886980"/>
              <a:gd name="connsiteY10" fmla="*/ 366046 h 15134298"/>
              <a:gd name="connsiteX0" fmla="*/ 6006649 w 17886980"/>
              <a:gd name="connsiteY0" fmla="*/ 366046 h 15134298"/>
              <a:gd name="connsiteX1" fmla="*/ 8766127 w 17886980"/>
              <a:gd name="connsiteY1" fmla="*/ 3099460 h 15134298"/>
              <a:gd name="connsiteX2" fmla="*/ 11522027 w 17886980"/>
              <a:gd name="connsiteY2" fmla="*/ 385028 h 15134298"/>
              <a:gd name="connsiteX3" fmla="*/ 13966987 w 17886980"/>
              <a:gd name="connsiteY3" fmla="*/ 371182 h 15134298"/>
              <a:gd name="connsiteX4" fmla="*/ 17304227 w 17886980"/>
              <a:gd name="connsiteY4" fmla="*/ 3689623 h 15134298"/>
              <a:gd name="connsiteX5" fmla="*/ 17886980 w 17886980"/>
              <a:gd name="connsiteY5" fmla="*/ 15134298 h 15134298"/>
              <a:gd name="connsiteX6" fmla="*/ 8763874 w 17886980"/>
              <a:gd name="connsiteY6" fmla="*/ 15134298 h 15134298"/>
              <a:gd name="connsiteX7" fmla="*/ 276177 w 17886980"/>
              <a:gd name="connsiteY7" fmla="*/ 6636410 h 15134298"/>
              <a:gd name="connsiteX8" fmla="*/ 282527 w 17886980"/>
              <a:gd name="connsiteY8" fmla="*/ 3645560 h 15134298"/>
              <a:gd name="connsiteX9" fmla="*/ 3540077 w 17886980"/>
              <a:gd name="connsiteY9" fmla="*/ 381660 h 15134298"/>
              <a:gd name="connsiteX10" fmla="*/ 6006649 w 17886980"/>
              <a:gd name="connsiteY10" fmla="*/ 366046 h 15134298"/>
              <a:gd name="connsiteX0" fmla="*/ 6006649 w 17304227"/>
              <a:gd name="connsiteY0" fmla="*/ 366046 h 15134298"/>
              <a:gd name="connsiteX1" fmla="*/ 8766127 w 17304227"/>
              <a:gd name="connsiteY1" fmla="*/ 3099460 h 15134298"/>
              <a:gd name="connsiteX2" fmla="*/ 11522027 w 17304227"/>
              <a:gd name="connsiteY2" fmla="*/ 385028 h 15134298"/>
              <a:gd name="connsiteX3" fmla="*/ 13966987 w 17304227"/>
              <a:gd name="connsiteY3" fmla="*/ 371182 h 15134298"/>
              <a:gd name="connsiteX4" fmla="*/ 17304227 w 17304227"/>
              <a:gd name="connsiteY4" fmla="*/ 3689623 h 15134298"/>
              <a:gd name="connsiteX5" fmla="*/ 13969030 w 17304227"/>
              <a:gd name="connsiteY5" fmla="*/ 11616398 h 15134298"/>
              <a:gd name="connsiteX6" fmla="*/ 8763874 w 17304227"/>
              <a:gd name="connsiteY6" fmla="*/ 15134298 h 15134298"/>
              <a:gd name="connsiteX7" fmla="*/ 276177 w 17304227"/>
              <a:gd name="connsiteY7" fmla="*/ 6636410 h 15134298"/>
              <a:gd name="connsiteX8" fmla="*/ 282527 w 17304227"/>
              <a:gd name="connsiteY8" fmla="*/ 3645560 h 15134298"/>
              <a:gd name="connsiteX9" fmla="*/ 3540077 w 17304227"/>
              <a:gd name="connsiteY9" fmla="*/ 381660 h 15134298"/>
              <a:gd name="connsiteX10" fmla="*/ 6006649 w 17304227"/>
              <a:gd name="connsiteY10" fmla="*/ 366046 h 15134298"/>
              <a:gd name="connsiteX0" fmla="*/ 6006649 w 17304227"/>
              <a:gd name="connsiteY0" fmla="*/ 366046 h 15134298"/>
              <a:gd name="connsiteX1" fmla="*/ 8766127 w 17304227"/>
              <a:gd name="connsiteY1" fmla="*/ 3099460 h 15134298"/>
              <a:gd name="connsiteX2" fmla="*/ 11522027 w 17304227"/>
              <a:gd name="connsiteY2" fmla="*/ 385028 h 15134298"/>
              <a:gd name="connsiteX3" fmla="*/ 13966987 w 17304227"/>
              <a:gd name="connsiteY3" fmla="*/ 371182 h 15134298"/>
              <a:gd name="connsiteX4" fmla="*/ 17304227 w 17304227"/>
              <a:gd name="connsiteY4" fmla="*/ 3689623 h 15134298"/>
              <a:gd name="connsiteX5" fmla="*/ 15632730 w 17304227"/>
              <a:gd name="connsiteY5" fmla="*/ 8269948 h 15134298"/>
              <a:gd name="connsiteX6" fmla="*/ 8763874 w 17304227"/>
              <a:gd name="connsiteY6" fmla="*/ 15134298 h 15134298"/>
              <a:gd name="connsiteX7" fmla="*/ 276177 w 17304227"/>
              <a:gd name="connsiteY7" fmla="*/ 6636410 h 15134298"/>
              <a:gd name="connsiteX8" fmla="*/ 282527 w 17304227"/>
              <a:gd name="connsiteY8" fmla="*/ 3645560 h 15134298"/>
              <a:gd name="connsiteX9" fmla="*/ 3540077 w 17304227"/>
              <a:gd name="connsiteY9" fmla="*/ 381660 h 15134298"/>
              <a:gd name="connsiteX10" fmla="*/ 6006649 w 17304227"/>
              <a:gd name="connsiteY10" fmla="*/ 366046 h 15134298"/>
              <a:gd name="connsiteX0" fmla="*/ 6006649 w 17304227"/>
              <a:gd name="connsiteY0" fmla="*/ 366046 h 15134298"/>
              <a:gd name="connsiteX1" fmla="*/ 8766127 w 17304227"/>
              <a:gd name="connsiteY1" fmla="*/ 3099460 h 15134298"/>
              <a:gd name="connsiteX2" fmla="*/ 11522027 w 17304227"/>
              <a:gd name="connsiteY2" fmla="*/ 385028 h 15134298"/>
              <a:gd name="connsiteX3" fmla="*/ 13966987 w 17304227"/>
              <a:gd name="connsiteY3" fmla="*/ 371182 h 15134298"/>
              <a:gd name="connsiteX4" fmla="*/ 17304227 w 17304227"/>
              <a:gd name="connsiteY4" fmla="*/ 3689623 h 15134298"/>
              <a:gd name="connsiteX5" fmla="*/ 17302780 w 17304227"/>
              <a:gd name="connsiteY5" fmla="*/ 6587198 h 15134298"/>
              <a:gd name="connsiteX6" fmla="*/ 8763874 w 17304227"/>
              <a:gd name="connsiteY6" fmla="*/ 15134298 h 15134298"/>
              <a:gd name="connsiteX7" fmla="*/ 276177 w 17304227"/>
              <a:gd name="connsiteY7" fmla="*/ 6636410 h 15134298"/>
              <a:gd name="connsiteX8" fmla="*/ 282527 w 17304227"/>
              <a:gd name="connsiteY8" fmla="*/ 3645560 h 15134298"/>
              <a:gd name="connsiteX9" fmla="*/ 3540077 w 17304227"/>
              <a:gd name="connsiteY9" fmla="*/ 381660 h 15134298"/>
              <a:gd name="connsiteX10" fmla="*/ 6006649 w 17304227"/>
              <a:gd name="connsiteY10" fmla="*/ 366046 h 15134298"/>
              <a:gd name="connsiteX0" fmla="*/ 6006649 w 17304227"/>
              <a:gd name="connsiteY0" fmla="*/ 366046 h 15134298"/>
              <a:gd name="connsiteX1" fmla="*/ 8766127 w 17304227"/>
              <a:gd name="connsiteY1" fmla="*/ 3099460 h 15134298"/>
              <a:gd name="connsiteX2" fmla="*/ 11522027 w 17304227"/>
              <a:gd name="connsiteY2" fmla="*/ 385028 h 15134298"/>
              <a:gd name="connsiteX3" fmla="*/ 13966987 w 17304227"/>
              <a:gd name="connsiteY3" fmla="*/ 371182 h 15134298"/>
              <a:gd name="connsiteX4" fmla="*/ 17304227 w 17304227"/>
              <a:gd name="connsiteY4" fmla="*/ 3689623 h 15134298"/>
              <a:gd name="connsiteX5" fmla="*/ 17302780 w 17304227"/>
              <a:gd name="connsiteY5" fmla="*/ 6587198 h 15134298"/>
              <a:gd name="connsiteX6" fmla="*/ 8763874 w 17304227"/>
              <a:gd name="connsiteY6" fmla="*/ 15134298 h 15134298"/>
              <a:gd name="connsiteX7" fmla="*/ 276177 w 17304227"/>
              <a:gd name="connsiteY7" fmla="*/ 6636410 h 15134298"/>
              <a:gd name="connsiteX8" fmla="*/ 282527 w 17304227"/>
              <a:gd name="connsiteY8" fmla="*/ 3645560 h 15134298"/>
              <a:gd name="connsiteX9" fmla="*/ 3540077 w 17304227"/>
              <a:gd name="connsiteY9" fmla="*/ 381660 h 15134298"/>
              <a:gd name="connsiteX10" fmla="*/ 6006649 w 17304227"/>
              <a:gd name="connsiteY10" fmla="*/ 366046 h 15134298"/>
              <a:gd name="connsiteX0" fmla="*/ 6006649 w 17304227"/>
              <a:gd name="connsiteY0" fmla="*/ 366046 h 15134298"/>
              <a:gd name="connsiteX1" fmla="*/ 8766127 w 17304227"/>
              <a:gd name="connsiteY1" fmla="*/ 3099460 h 15134298"/>
              <a:gd name="connsiteX2" fmla="*/ 11522027 w 17304227"/>
              <a:gd name="connsiteY2" fmla="*/ 385028 h 15134298"/>
              <a:gd name="connsiteX3" fmla="*/ 13966987 w 17304227"/>
              <a:gd name="connsiteY3" fmla="*/ 371182 h 15134298"/>
              <a:gd name="connsiteX4" fmla="*/ 17304227 w 17304227"/>
              <a:gd name="connsiteY4" fmla="*/ 3689623 h 15134298"/>
              <a:gd name="connsiteX5" fmla="*/ 17302780 w 17304227"/>
              <a:gd name="connsiteY5" fmla="*/ 6587198 h 15134298"/>
              <a:gd name="connsiteX6" fmla="*/ 8763874 w 17304227"/>
              <a:gd name="connsiteY6" fmla="*/ 15134298 h 15134298"/>
              <a:gd name="connsiteX7" fmla="*/ 276177 w 17304227"/>
              <a:gd name="connsiteY7" fmla="*/ 6636410 h 15134298"/>
              <a:gd name="connsiteX8" fmla="*/ 282527 w 17304227"/>
              <a:gd name="connsiteY8" fmla="*/ 3645560 h 15134298"/>
              <a:gd name="connsiteX9" fmla="*/ 3540077 w 17304227"/>
              <a:gd name="connsiteY9" fmla="*/ 381660 h 15134298"/>
              <a:gd name="connsiteX10" fmla="*/ 6006649 w 17304227"/>
              <a:gd name="connsiteY10" fmla="*/ 366046 h 15134298"/>
              <a:gd name="connsiteX0" fmla="*/ 6006649 w 17304227"/>
              <a:gd name="connsiteY0" fmla="*/ 366046 h 15134298"/>
              <a:gd name="connsiteX1" fmla="*/ 8766127 w 17304227"/>
              <a:gd name="connsiteY1" fmla="*/ 3099460 h 15134298"/>
              <a:gd name="connsiteX2" fmla="*/ 11522027 w 17304227"/>
              <a:gd name="connsiteY2" fmla="*/ 385028 h 15134298"/>
              <a:gd name="connsiteX3" fmla="*/ 13966987 w 17304227"/>
              <a:gd name="connsiteY3" fmla="*/ 371182 h 15134298"/>
              <a:gd name="connsiteX4" fmla="*/ 17304227 w 17304227"/>
              <a:gd name="connsiteY4" fmla="*/ 3689623 h 15134298"/>
              <a:gd name="connsiteX5" fmla="*/ 17302780 w 17304227"/>
              <a:gd name="connsiteY5" fmla="*/ 6587198 h 15134298"/>
              <a:gd name="connsiteX6" fmla="*/ 8763874 w 17304227"/>
              <a:gd name="connsiteY6" fmla="*/ 15134298 h 15134298"/>
              <a:gd name="connsiteX7" fmla="*/ 276177 w 17304227"/>
              <a:gd name="connsiteY7" fmla="*/ 6636410 h 15134298"/>
              <a:gd name="connsiteX8" fmla="*/ 282527 w 17304227"/>
              <a:gd name="connsiteY8" fmla="*/ 3645560 h 15134298"/>
              <a:gd name="connsiteX9" fmla="*/ 3540077 w 17304227"/>
              <a:gd name="connsiteY9" fmla="*/ 381660 h 15134298"/>
              <a:gd name="connsiteX10" fmla="*/ 6006649 w 17304227"/>
              <a:gd name="connsiteY10" fmla="*/ 366046 h 15134298"/>
              <a:gd name="connsiteX0" fmla="*/ 6006649 w 17304227"/>
              <a:gd name="connsiteY0" fmla="*/ 366046 h 15134298"/>
              <a:gd name="connsiteX1" fmla="*/ 8766127 w 17304227"/>
              <a:gd name="connsiteY1" fmla="*/ 3099460 h 15134298"/>
              <a:gd name="connsiteX2" fmla="*/ 11522027 w 17304227"/>
              <a:gd name="connsiteY2" fmla="*/ 385028 h 15134298"/>
              <a:gd name="connsiteX3" fmla="*/ 13966987 w 17304227"/>
              <a:gd name="connsiteY3" fmla="*/ 371182 h 15134298"/>
              <a:gd name="connsiteX4" fmla="*/ 17304227 w 17304227"/>
              <a:gd name="connsiteY4" fmla="*/ 3689623 h 15134298"/>
              <a:gd name="connsiteX5" fmla="*/ 17302780 w 17304227"/>
              <a:gd name="connsiteY5" fmla="*/ 6587198 h 15134298"/>
              <a:gd name="connsiteX6" fmla="*/ 8763874 w 17304227"/>
              <a:gd name="connsiteY6" fmla="*/ 15134298 h 15134298"/>
              <a:gd name="connsiteX7" fmla="*/ 276177 w 17304227"/>
              <a:gd name="connsiteY7" fmla="*/ 6636410 h 15134298"/>
              <a:gd name="connsiteX8" fmla="*/ 282527 w 17304227"/>
              <a:gd name="connsiteY8" fmla="*/ 3645560 h 15134298"/>
              <a:gd name="connsiteX9" fmla="*/ 3578177 w 17304227"/>
              <a:gd name="connsiteY9" fmla="*/ 368960 h 15134298"/>
              <a:gd name="connsiteX10" fmla="*/ 6006649 w 17304227"/>
              <a:gd name="connsiteY10" fmla="*/ 366046 h 15134298"/>
              <a:gd name="connsiteX0" fmla="*/ 6006649 w 17304227"/>
              <a:gd name="connsiteY0" fmla="*/ 366046 h 15134298"/>
              <a:gd name="connsiteX1" fmla="*/ 8766127 w 17304227"/>
              <a:gd name="connsiteY1" fmla="*/ 3099460 h 15134298"/>
              <a:gd name="connsiteX2" fmla="*/ 11522027 w 17304227"/>
              <a:gd name="connsiteY2" fmla="*/ 385028 h 15134298"/>
              <a:gd name="connsiteX3" fmla="*/ 13966987 w 17304227"/>
              <a:gd name="connsiteY3" fmla="*/ 371182 h 15134298"/>
              <a:gd name="connsiteX4" fmla="*/ 17304227 w 17304227"/>
              <a:gd name="connsiteY4" fmla="*/ 3689623 h 15134298"/>
              <a:gd name="connsiteX5" fmla="*/ 17302780 w 17304227"/>
              <a:gd name="connsiteY5" fmla="*/ 6587198 h 15134298"/>
              <a:gd name="connsiteX6" fmla="*/ 8763874 w 17304227"/>
              <a:gd name="connsiteY6" fmla="*/ 15134298 h 15134298"/>
              <a:gd name="connsiteX7" fmla="*/ 276177 w 17304227"/>
              <a:gd name="connsiteY7" fmla="*/ 6636410 h 15134298"/>
              <a:gd name="connsiteX8" fmla="*/ 282527 w 17304227"/>
              <a:gd name="connsiteY8" fmla="*/ 3645560 h 15134298"/>
              <a:gd name="connsiteX9" fmla="*/ 3578177 w 17304227"/>
              <a:gd name="connsiteY9" fmla="*/ 368960 h 15134298"/>
              <a:gd name="connsiteX10" fmla="*/ 6006649 w 17304227"/>
              <a:gd name="connsiteY10" fmla="*/ 366046 h 15134298"/>
              <a:gd name="connsiteX0" fmla="*/ 6006649 w 17304227"/>
              <a:gd name="connsiteY0" fmla="*/ 366046 h 15134298"/>
              <a:gd name="connsiteX1" fmla="*/ 8766127 w 17304227"/>
              <a:gd name="connsiteY1" fmla="*/ 3099460 h 15134298"/>
              <a:gd name="connsiteX2" fmla="*/ 11522027 w 17304227"/>
              <a:gd name="connsiteY2" fmla="*/ 385028 h 15134298"/>
              <a:gd name="connsiteX3" fmla="*/ 13966987 w 17304227"/>
              <a:gd name="connsiteY3" fmla="*/ 371182 h 15134298"/>
              <a:gd name="connsiteX4" fmla="*/ 17304227 w 17304227"/>
              <a:gd name="connsiteY4" fmla="*/ 3689623 h 15134298"/>
              <a:gd name="connsiteX5" fmla="*/ 17302780 w 17304227"/>
              <a:gd name="connsiteY5" fmla="*/ 6587198 h 15134298"/>
              <a:gd name="connsiteX6" fmla="*/ 8763874 w 17304227"/>
              <a:gd name="connsiteY6" fmla="*/ 15134298 h 15134298"/>
              <a:gd name="connsiteX7" fmla="*/ 276177 w 17304227"/>
              <a:gd name="connsiteY7" fmla="*/ 6636410 h 15134298"/>
              <a:gd name="connsiteX8" fmla="*/ 282527 w 17304227"/>
              <a:gd name="connsiteY8" fmla="*/ 3645560 h 15134298"/>
              <a:gd name="connsiteX9" fmla="*/ 3578177 w 17304227"/>
              <a:gd name="connsiteY9" fmla="*/ 368960 h 15134298"/>
              <a:gd name="connsiteX10" fmla="*/ 6006649 w 17304227"/>
              <a:gd name="connsiteY10" fmla="*/ 366046 h 15134298"/>
              <a:gd name="connsiteX0" fmla="*/ 6006649 w 17304227"/>
              <a:gd name="connsiteY0" fmla="*/ 366046 h 15134298"/>
              <a:gd name="connsiteX1" fmla="*/ 8766127 w 17304227"/>
              <a:gd name="connsiteY1" fmla="*/ 3099460 h 15134298"/>
              <a:gd name="connsiteX2" fmla="*/ 11522027 w 17304227"/>
              <a:gd name="connsiteY2" fmla="*/ 385028 h 15134298"/>
              <a:gd name="connsiteX3" fmla="*/ 13966987 w 17304227"/>
              <a:gd name="connsiteY3" fmla="*/ 371182 h 15134298"/>
              <a:gd name="connsiteX4" fmla="*/ 17304227 w 17304227"/>
              <a:gd name="connsiteY4" fmla="*/ 3689623 h 15134298"/>
              <a:gd name="connsiteX5" fmla="*/ 17302780 w 17304227"/>
              <a:gd name="connsiteY5" fmla="*/ 6587198 h 15134298"/>
              <a:gd name="connsiteX6" fmla="*/ 8763874 w 17304227"/>
              <a:gd name="connsiteY6" fmla="*/ 15134298 h 15134298"/>
              <a:gd name="connsiteX7" fmla="*/ 276177 w 17304227"/>
              <a:gd name="connsiteY7" fmla="*/ 6636410 h 15134298"/>
              <a:gd name="connsiteX8" fmla="*/ 282527 w 17304227"/>
              <a:gd name="connsiteY8" fmla="*/ 3645560 h 15134298"/>
              <a:gd name="connsiteX9" fmla="*/ 3578177 w 17304227"/>
              <a:gd name="connsiteY9" fmla="*/ 368960 h 15134298"/>
              <a:gd name="connsiteX10" fmla="*/ 6006649 w 17304227"/>
              <a:gd name="connsiteY10" fmla="*/ 366046 h 15134298"/>
              <a:gd name="connsiteX0" fmla="*/ 6223509 w 17521087"/>
              <a:gd name="connsiteY0" fmla="*/ 366046 h 15134298"/>
              <a:gd name="connsiteX1" fmla="*/ 8982987 w 17521087"/>
              <a:gd name="connsiteY1" fmla="*/ 3099460 h 15134298"/>
              <a:gd name="connsiteX2" fmla="*/ 11738887 w 17521087"/>
              <a:gd name="connsiteY2" fmla="*/ 385028 h 15134298"/>
              <a:gd name="connsiteX3" fmla="*/ 14183847 w 17521087"/>
              <a:gd name="connsiteY3" fmla="*/ 371182 h 15134298"/>
              <a:gd name="connsiteX4" fmla="*/ 17521087 w 17521087"/>
              <a:gd name="connsiteY4" fmla="*/ 3689623 h 15134298"/>
              <a:gd name="connsiteX5" fmla="*/ 17519640 w 17521087"/>
              <a:gd name="connsiteY5" fmla="*/ 6587198 h 15134298"/>
              <a:gd name="connsiteX6" fmla="*/ 8980734 w 17521087"/>
              <a:gd name="connsiteY6" fmla="*/ 15134298 h 15134298"/>
              <a:gd name="connsiteX7" fmla="*/ 493037 w 17521087"/>
              <a:gd name="connsiteY7" fmla="*/ 6636410 h 15134298"/>
              <a:gd name="connsiteX8" fmla="*/ 499387 w 17521087"/>
              <a:gd name="connsiteY8" fmla="*/ 3645560 h 15134298"/>
              <a:gd name="connsiteX9" fmla="*/ 3795037 w 17521087"/>
              <a:gd name="connsiteY9" fmla="*/ 368960 h 15134298"/>
              <a:gd name="connsiteX10" fmla="*/ 6223509 w 17521087"/>
              <a:gd name="connsiteY10" fmla="*/ 366046 h 15134298"/>
              <a:gd name="connsiteX0" fmla="*/ 6341226 w 17638804"/>
              <a:gd name="connsiteY0" fmla="*/ 366046 h 15134298"/>
              <a:gd name="connsiteX1" fmla="*/ 9100704 w 17638804"/>
              <a:gd name="connsiteY1" fmla="*/ 3099460 h 15134298"/>
              <a:gd name="connsiteX2" fmla="*/ 11856604 w 17638804"/>
              <a:gd name="connsiteY2" fmla="*/ 385028 h 15134298"/>
              <a:gd name="connsiteX3" fmla="*/ 14301564 w 17638804"/>
              <a:gd name="connsiteY3" fmla="*/ 371182 h 15134298"/>
              <a:gd name="connsiteX4" fmla="*/ 17638804 w 17638804"/>
              <a:gd name="connsiteY4" fmla="*/ 3689623 h 15134298"/>
              <a:gd name="connsiteX5" fmla="*/ 17637357 w 17638804"/>
              <a:gd name="connsiteY5" fmla="*/ 6587198 h 15134298"/>
              <a:gd name="connsiteX6" fmla="*/ 9098451 w 17638804"/>
              <a:gd name="connsiteY6" fmla="*/ 15134298 h 15134298"/>
              <a:gd name="connsiteX7" fmla="*/ 610754 w 17638804"/>
              <a:gd name="connsiteY7" fmla="*/ 6636410 h 15134298"/>
              <a:gd name="connsiteX8" fmla="*/ 617104 w 17638804"/>
              <a:gd name="connsiteY8" fmla="*/ 3645560 h 15134298"/>
              <a:gd name="connsiteX9" fmla="*/ 3912754 w 17638804"/>
              <a:gd name="connsiteY9" fmla="*/ 368960 h 15134298"/>
              <a:gd name="connsiteX10" fmla="*/ 6341226 w 17638804"/>
              <a:gd name="connsiteY10" fmla="*/ 366046 h 15134298"/>
              <a:gd name="connsiteX0" fmla="*/ 6341226 w 17973684"/>
              <a:gd name="connsiteY0" fmla="*/ 366046 h 15134298"/>
              <a:gd name="connsiteX1" fmla="*/ 9100704 w 17973684"/>
              <a:gd name="connsiteY1" fmla="*/ 3099460 h 15134298"/>
              <a:gd name="connsiteX2" fmla="*/ 11856604 w 17973684"/>
              <a:gd name="connsiteY2" fmla="*/ 385028 h 15134298"/>
              <a:gd name="connsiteX3" fmla="*/ 14301564 w 17973684"/>
              <a:gd name="connsiteY3" fmla="*/ 371182 h 15134298"/>
              <a:gd name="connsiteX4" fmla="*/ 17638804 w 17973684"/>
              <a:gd name="connsiteY4" fmla="*/ 3689623 h 15134298"/>
              <a:gd name="connsiteX5" fmla="*/ 17637357 w 17973684"/>
              <a:gd name="connsiteY5" fmla="*/ 6587198 h 15134298"/>
              <a:gd name="connsiteX6" fmla="*/ 9098451 w 17973684"/>
              <a:gd name="connsiteY6" fmla="*/ 15134298 h 15134298"/>
              <a:gd name="connsiteX7" fmla="*/ 610754 w 17973684"/>
              <a:gd name="connsiteY7" fmla="*/ 6636410 h 15134298"/>
              <a:gd name="connsiteX8" fmla="*/ 617104 w 17973684"/>
              <a:gd name="connsiteY8" fmla="*/ 3645560 h 15134298"/>
              <a:gd name="connsiteX9" fmla="*/ 3912754 w 17973684"/>
              <a:gd name="connsiteY9" fmla="*/ 368960 h 15134298"/>
              <a:gd name="connsiteX10" fmla="*/ 6341226 w 17973684"/>
              <a:gd name="connsiteY10" fmla="*/ 366046 h 15134298"/>
              <a:gd name="connsiteX0" fmla="*/ 6341226 w 18207203"/>
              <a:gd name="connsiteY0" fmla="*/ 366046 h 15134298"/>
              <a:gd name="connsiteX1" fmla="*/ 9100704 w 18207203"/>
              <a:gd name="connsiteY1" fmla="*/ 3099460 h 15134298"/>
              <a:gd name="connsiteX2" fmla="*/ 11856604 w 18207203"/>
              <a:gd name="connsiteY2" fmla="*/ 385028 h 15134298"/>
              <a:gd name="connsiteX3" fmla="*/ 14301564 w 18207203"/>
              <a:gd name="connsiteY3" fmla="*/ 371182 h 15134298"/>
              <a:gd name="connsiteX4" fmla="*/ 17638804 w 18207203"/>
              <a:gd name="connsiteY4" fmla="*/ 3689623 h 15134298"/>
              <a:gd name="connsiteX5" fmla="*/ 17637357 w 18207203"/>
              <a:gd name="connsiteY5" fmla="*/ 6587198 h 15134298"/>
              <a:gd name="connsiteX6" fmla="*/ 9098451 w 18207203"/>
              <a:gd name="connsiteY6" fmla="*/ 15134298 h 15134298"/>
              <a:gd name="connsiteX7" fmla="*/ 610754 w 18207203"/>
              <a:gd name="connsiteY7" fmla="*/ 6636410 h 15134298"/>
              <a:gd name="connsiteX8" fmla="*/ 617104 w 18207203"/>
              <a:gd name="connsiteY8" fmla="*/ 3645560 h 15134298"/>
              <a:gd name="connsiteX9" fmla="*/ 3912754 w 18207203"/>
              <a:gd name="connsiteY9" fmla="*/ 368960 h 15134298"/>
              <a:gd name="connsiteX10" fmla="*/ 6341226 w 18207203"/>
              <a:gd name="connsiteY10" fmla="*/ 366046 h 15134298"/>
              <a:gd name="connsiteX0" fmla="*/ 6344347 w 18207203"/>
              <a:gd name="connsiteY0" fmla="*/ 387892 h 15134298"/>
              <a:gd name="connsiteX1" fmla="*/ 9100704 w 18207203"/>
              <a:gd name="connsiteY1" fmla="*/ 3099460 h 15134298"/>
              <a:gd name="connsiteX2" fmla="*/ 11856604 w 18207203"/>
              <a:gd name="connsiteY2" fmla="*/ 385028 h 15134298"/>
              <a:gd name="connsiteX3" fmla="*/ 14301564 w 18207203"/>
              <a:gd name="connsiteY3" fmla="*/ 371182 h 15134298"/>
              <a:gd name="connsiteX4" fmla="*/ 17638804 w 18207203"/>
              <a:gd name="connsiteY4" fmla="*/ 3689623 h 15134298"/>
              <a:gd name="connsiteX5" fmla="*/ 17637357 w 18207203"/>
              <a:gd name="connsiteY5" fmla="*/ 6587198 h 15134298"/>
              <a:gd name="connsiteX6" fmla="*/ 9098451 w 18207203"/>
              <a:gd name="connsiteY6" fmla="*/ 15134298 h 15134298"/>
              <a:gd name="connsiteX7" fmla="*/ 610754 w 18207203"/>
              <a:gd name="connsiteY7" fmla="*/ 6636410 h 15134298"/>
              <a:gd name="connsiteX8" fmla="*/ 617104 w 18207203"/>
              <a:gd name="connsiteY8" fmla="*/ 3645560 h 15134298"/>
              <a:gd name="connsiteX9" fmla="*/ 3912754 w 18207203"/>
              <a:gd name="connsiteY9" fmla="*/ 368960 h 15134298"/>
              <a:gd name="connsiteX10" fmla="*/ 6344347 w 18207203"/>
              <a:gd name="connsiteY10" fmla="*/ 387892 h 15134298"/>
              <a:gd name="connsiteX0" fmla="*/ 6344347 w 18207203"/>
              <a:gd name="connsiteY0" fmla="*/ 387892 h 15134298"/>
              <a:gd name="connsiteX1" fmla="*/ 9100704 w 18207203"/>
              <a:gd name="connsiteY1" fmla="*/ 3099460 h 15134298"/>
              <a:gd name="connsiteX2" fmla="*/ 11856604 w 18207203"/>
              <a:gd name="connsiteY2" fmla="*/ 385028 h 15134298"/>
              <a:gd name="connsiteX3" fmla="*/ 14301564 w 18207203"/>
              <a:gd name="connsiteY3" fmla="*/ 371182 h 15134298"/>
              <a:gd name="connsiteX4" fmla="*/ 17638804 w 18207203"/>
              <a:gd name="connsiteY4" fmla="*/ 3689623 h 15134298"/>
              <a:gd name="connsiteX5" fmla="*/ 17637357 w 18207203"/>
              <a:gd name="connsiteY5" fmla="*/ 6587198 h 15134298"/>
              <a:gd name="connsiteX6" fmla="*/ 9098451 w 18207203"/>
              <a:gd name="connsiteY6" fmla="*/ 15134298 h 15134298"/>
              <a:gd name="connsiteX7" fmla="*/ 610754 w 18207203"/>
              <a:gd name="connsiteY7" fmla="*/ 6636410 h 15134298"/>
              <a:gd name="connsiteX8" fmla="*/ 617104 w 18207203"/>
              <a:gd name="connsiteY8" fmla="*/ 3645560 h 15134298"/>
              <a:gd name="connsiteX9" fmla="*/ 3912754 w 18207203"/>
              <a:gd name="connsiteY9" fmla="*/ 368960 h 15134298"/>
              <a:gd name="connsiteX10" fmla="*/ 6344347 w 18207203"/>
              <a:gd name="connsiteY10" fmla="*/ 387892 h 15134298"/>
              <a:gd name="connsiteX0" fmla="*/ 6344347 w 18207203"/>
              <a:gd name="connsiteY0" fmla="*/ 387892 h 15134298"/>
              <a:gd name="connsiteX1" fmla="*/ 9100704 w 18207203"/>
              <a:gd name="connsiteY1" fmla="*/ 3099460 h 15134298"/>
              <a:gd name="connsiteX2" fmla="*/ 11856604 w 18207203"/>
              <a:gd name="connsiteY2" fmla="*/ 385028 h 15134298"/>
              <a:gd name="connsiteX3" fmla="*/ 14301564 w 18207203"/>
              <a:gd name="connsiteY3" fmla="*/ 371182 h 15134298"/>
              <a:gd name="connsiteX4" fmla="*/ 17638804 w 18207203"/>
              <a:gd name="connsiteY4" fmla="*/ 3689623 h 15134298"/>
              <a:gd name="connsiteX5" fmla="*/ 17637357 w 18207203"/>
              <a:gd name="connsiteY5" fmla="*/ 6587198 h 15134298"/>
              <a:gd name="connsiteX6" fmla="*/ 9098451 w 18207203"/>
              <a:gd name="connsiteY6" fmla="*/ 15134298 h 15134298"/>
              <a:gd name="connsiteX7" fmla="*/ 610754 w 18207203"/>
              <a:gd name="connsiteY7" fmla="*/ 6636410 h 15134298"/>
              <a:gd name="connsiteX8" fmla="*/ 617104 w 18207203"/>
              <a:gd name="connsiteY8" fmla="*/ 3645560 h 15134298"/>
              <a:gd name="connsiteX9" fmla="*/ 3912754 w 18207203"/>
              <a:gd name="connsiteY9" fmla="*/ 368960 h 15134298"/>
              <a:gd name="connsiteX10" fmla="*/ 6344347 w 18207203"/>
              <a:gd name="connsiteY10" fmla="*/ 387892 h 15134298"/>
              <a:gd name="connsiteX0" fmla="*/ 6344347 w 18207203"/>
              <a:gd name="connsiteY0" fmla="*/ 387892 h 15134298"/>
              <a:gd name="connsiteX1" fmla="*/ 9100704 w 18207203"/>
              <a:gd name="connsiteY1" fmla="*/ 3099460 h 15134298"/>
              <a:gd name="connsiteX2" fmla="*/ 11856604 w 18207203"/>
              <a:gd name="connsiteY2" fmla="*/ 385028 h 15134298"/>
              <a:gd name="connsiteX3" fmla="*/ 14301564 w 18207203"/>
              <a:gd name="connsiteY3" fmla="*/ 371182 h 15134298"/>
              <a:gd name="connsiteX4" fmla="*/ 17638804 w 18207203"/>
              <a:gd name="connsiteY4" fmla="*/ 3689623 h 15134298"/>
              <a:gd name="connsiteX5" fmla="*/ 17637357 w 18207203"/>
              <a:gd name="connsiteY5" fmla="*/ 6587198 h 15134298"/>
              <a:gd name="connsiteX6" fmla="*/ 9098451 w 18207203"/>
              <a:gd name="connsiteY6" fmla="*/ 15134298 h 15134298"/>
              <a:gd name="connsiteX7" fmla="*/ 610754 w 18207203"/>
              <a:gd name="connsiteY7" fmla="*/ 6636410 h 15134298"/>
              <a:gd name="connsiteX8" fmla="*/ 617104 w 18207203"/>
              <a:gd name="connsiteY8" fmla="*/ 3645560 h 15134298"/>
              <a:gd name="connsiteX9" fmla="*/ 3912754 w 18207203"/>
              <a:gd name="connsiteY9" fmla="*/ 368960 h 15134298"/>
              <a:gd name="connsiteX10" fmla="*/ 6344347 w 18207203"/>
              <a:gd name="connsiteY10" fmla="*/ 387892 h 15134298"/>
              <a:gd name="connsiteX0" fmla="*/ 6344347 w 18207203"/>
              <a:gd name="connsiteY0" fmla="*/ 390976 h 15137382"/>
              <a:gd name="connsiteX1" fmla="*/ 9100704 w 18207203"/>
              <a:gd name="connsiteY1" fmla="*/ 3102544 h 15137382"/>
              <a:gd name="connsiteX2" fmla="*/ 11856604 w 18207203"/>
              <a:gd name="connsiteY2" fmla="*/ 388112 h 15137382"/>
              <a:gd name="connsiteX3" fmla="*/ 14301564 w 18207203"/>
              <a:gd name="connsiteY3" fmla="*/ 374266 h 15137382"/>
              <a:gd name="connsiteX4" fmla="*/ 17638804 w 18207203"/>
              <a:gd name="connsiteY4" fmla="*/ 3692707 h 15137382"/>
              <a:gd name="connsiteX5" fmla="*/ 17637357 w 18207203"/>
              <a:gd name="connsiteY5" fmla="*/ 6590282 h 15137382"/>
              <a:gd name="connsiteX6" fmla="*/ 9098451 w 18207203"/>
              <a:gd name="connsiteY6" fmla="*/ 15137382 h 15137382"/>
              <a:gd name="connsiteX7" fmla="*/ 610754 w 18207203"/>
              <a:gd name="connsiteY7" fmla="*/ 6639494 h 15137382"/>
              <a:gd name="connsiteX8" fmla="*/ 617104 w 18207203"/>
              <a:gd name="connsiteY8" fmla="*/ 3648644 h 15137382"/>
              <a:gd name="connsiteX9" fmla="*/ 3912754 w 18207203"/>
              <a:gd name="connsiteY9" fmla="*/ 372044 h 15137382"/>
              <a:gd name="connsiteX10" fmla="*/ 6344347 w 18207203"/>
              <a:gd name="connsiteY10" fmla="*/ 390976 h 15137382"/>
              <a:gd name="connsiteX0" fmla="*/ 6344347 w 18207203"/>
              <a:gd name="connsiteY0" fmla="*/ 390976 h 15137382"/>
              <a:gd name="connsiteX1" fmla="*/ 9100704 w 18207203"/>
              <a:gd name="connsiteY1" fmla="*/ 3102544 h 15137382"/>
              <a:gd name="connsiteX2" fmla="*/ 11856604 w 18207203"/>
              <a:gd name="connsiteY2" fmla="*/ 388112 h 15137382"/>
              <a:gd name="connsiteX3" fmla="*/ 14301564 w 18207203"/>
              <a:gd name="connsiteY3" fmla="*/ 374266 h 15137382"/>
              <a:gd name="connsiteX4" fmla="*/ 17638804 w 18207203"/>
              <a:gd name="connsiteY4" fmla="*/ 3692707 h 15137382"/>
              <a:gd name="connsiteX5" fmla="*/ 17637357 w 18207203"/>
              <a:gd name="connsiteY5" fmla="*/ 6590282 h 15137382"/>
              <a:gd name="connsiteX6" fmla="*/ 9098451 w 18207203"/>
              <a:gd name="connsiteY6" fmla="*/ 15137382 h 15137382"/>
              <a:gd name="connsiteX7" fmla="*/ 610754 w 18207203"/>
              <a:gd name="connsiteY7" fmla="*/ 6639494 h 15137382"/>
              <a:gd name="connsiteX8" fmla="*/ 617104 w 18207203"/>
              <a:gd name="connsiteY8" fmla="*/ 3648644 h 15137382"/>
              <a:gd name="connsiteX9" fmla="*/ 3912754 w 18207203"/>
              <a:gd name="connsiteY9" fmla="*/ 372044 h 15137382"/>
              <a:gd name="connsiteX10" fmla="*/ 6344347 w 18207203"/>
              <a:gd name="connsiteY10" fmla="*/ 390976 h 15137382"/>
              <a:gd name="connsiteX0" fmla="*/ 6344347 w 18207203"/>
              <a:gd name="connsiteY0" fmla="*/ 390976 h 15137382"/>
              <a:gd name="connsiteX1" fmla="*/ 9100704 w 18207203"/>
              <a:gd name="connsiteY1" fmla="*/ 3102544 h 15137382"/>
              <a:gd name="connsiteX2" fmla="*/ 11856604 w 18207203"/>
              <a:gd name="connsiteY2" fmla="*/ 388112 h 15137382"/>
              <a:gd name="connsiteX3" fmla="*/ 14301564 w 18207203"/>
              <a:gd name="connsiteY3" fmla="*/ 374266 h 15137382"/>
              <a:gd name="connsiteX4" fmla="*/ 17638804 w 18207203"/>
              <a:gd name="connsiteY4" fmla="*/ 3692707 h 15137382"/>
              <a:gd name="connsiteX5" fmla="*/ 17637357 w 18207203"/>
              <a:gd name="connsiteY5" fmla="*/ 6590282 h 15137382"/>
              <a:gd name="connsiteX6" fmla="*/ 9098451 w 18207203"/>
              <a:gd name="connsiteY6" fmla="*/ 15137382 h 15137382"/>
              <a:gd name="connsiteX7" fmla="*/ 610754 w 18207203"/>
              <a:gd name="connsiteY7" fmla="*/ 6639494 h 15137382"/>
              <a:gd name="connsiteX8" fmla="*/ 617104 w 18207203"/>
              <a:gd name="connsiteY8" fmla="*/ 3648644 h 15137382"/>
              <a:gd name="connsiteX9" fmla="*/ 3912754 w 18207203"/>
              <a:gd name="connsiteY9" fmla="*/ 372044 h 15137382"/>
              <a:gd name="connsiteX10" fmla="*/ 6344347 w 18207203"/>
              <a:gd name="connsiteY10" fmla="*/ 390976 h 15137382"/>
              <a:gd name="connsiteX0" fmla="*/ 6344347 w 18207203"/>
              <a:gd name="connsiteY0" fmla="*/ 393377 h 15139783"/>
              <a:gd name="connsiteX1" fmla="*/ 9100704 w 18207203"/>
              <a:gd name="connsiteY1" fmla="*/ 3104945 h 15139783"/>
              <a:gd name="connsiteX2" fmla="*/ 11856604 w 18207203"/>
              <a:gd name="connsiteY2" fmla="*/ 390513 h 15139783"/>
              <a:gd name="connsiteX3" fmla="*/ 14301564 w 18207203"/>
              <a:gd name="connsiteY3" fmla="*/ 376667 h 15139783"/>
              <a:gd name="connsiteX4" fmla="*/ 17638804 w 18207203"/>
              <a:gd name="connsiteY4" fmla="*/ 3695108 h 15139783"/>
              <a:gd name="connsiteX5" fmla="*/ 17637357 w 18207203"/>
              <a:gd name="connsiteY5" fmla="*/ 6592683 h 15139783"/>
              <a:gd name="connsiteX6" fmla="*/ 9098451 w 18207203"/>
              <a:gd name="connsiteY6" fmla="*/ 15139783 h 15139783"/>
              <a:gd name="connsiteX7" fmla="*/ 610754 w 18207203"/>
              <a:gd name="connsiteY7" fmla="*/ 6641895 h 15139783"/>
              <a:gd name="connsiteX8" fmla="*/ 617104 w 18207203"/>
              <a:gd name="connsiteY8" fmla="*/ 3651045 h 15139783"/>
              <a:gd name="connsiteX9" fmla="*/ 3912754 w 18207203"/>
              <a:gd name="connsiteY9" fmla="*/ 374445 h 15139783"/>
              <a:gd name="connsiteX10" fmla="*/ 6344347 w 18207203"/>
              <a:gd name="connsiteY10" fmla="*/ 393377 h 15139783"/>
              <a:gd name="connsiteX0" fmla="*/ 6344347 w 18207203"/>
              <a:gd name="connsiteY0" fmla="*/ 390977 h 15137383"/>
              <a:gd name="connsiteX1" fmla="*/ 9100704 w 18207203"/>
              <a:gd name="connsiteY1" fmla="*/ 3102545 h 15137383"/>
              <a:gd name="connsiteX2" fmla="*/ 11856604 w 18207203"/>
              <a:gd name="connsiteY2" fmla="*/ 388113 h 15137383"/>
              <a:gd name="connsiteX3" fmla="*/ 14307806 w 18207203"/>
              <a:gd name="connsiteY3" fmla="*/ 392992 h 15137383"/>
              <a:gd name="connsiteX4" fmla="*/ 17638804 w 18207203"/>
              <a:gd name="connsiteY4" fmla="*/ 3692708 h 15137383"/>
              <a:gd name="connsiteX5" fmla="*/ 17637357 w 18207203"/>
              <a:gd name="connsiteY5" fmla="*/ 6590283 h 15137383"/>
              <a:gd name="connsiteX6" fmla="*/ 9098451 w 18207203"/>
              <a:gd name="connsiteY6" fmla="*/ 15137383 h 15137383"/>
              <a:gd name="connsiteX7" fmla="*/ 610754 w 18207203"/>
              <a:gd name="connsiteY7" fmla="*/ 6639495 h 15137383"/>
              <a:gd name="connsiteX8" fmla="*/ 617104 w 18207203"/>
              <a:gd name="connsiteY8" fmla="*/ 3648645 h 15137383"/>
              <a:gd name="connsiteX9" fmla="*/ 3912754 w 18207203"/>
              <a:gd name="connsiteY9" fmla="*/ 372045 h 15137383"/>
              <a:gd name="connsiteX10" fmla="*/ 6344347 w 18207203"/>
              <a:gd name="connsiteY10" fmla="*/ 390977 h 15137383"/>
              <a:gd name="connsiteX0" fmla="*/ 6344347 w 18207203"/>
              <a:gd name="connsiteY0" fmla="*/ 390977 h 15137383"/>
              <a:gd name="connsiteX1" fmla="*/ 9100704 w 18207203"/>
              <a:gd name="connsiteY1" fmla="*/ 3102545 h 15137383"/>
              <a:gd name="connsiteX2" fmla="*/ 11856604 w 18207203"/>
              <a:gd name="connsiteY2" fmla="*/ 388113 h 15137383"/>
              <a:gd name="connsiteX3" fmla="*/ 14307806 w 18207203"/>
              <a:gd name="connsiteY3" fmla="*/ 392992 h 15137383"/>
              <a:gd name="connsiteX4" fmla="*/ 17638804 w 18207203"/>
              <a:gd name="connsiteY4" fmla="*/ 3692708 h 15137383"/>
              <a:gd name="connsiteX5" fmla="*/ 17637357 w 18207203"/>
              <a:gd name="connsiteY5" fmla="*/ 6590283 h 15137383"/>
              <a:gd name="connsiteX6" fmla="*/ 9098451 w 18207203"/>
              <a:gd name="connsiteY6" fmla="*/ 15137383 h 15137383"/>
              <a:gd name="connsiteX7" fmla="*/ 610754 w 18207203"/>
              <a:gd name="connsiteY7" fmla="*/ 6639495 h 15137383"/>
              <a:gd name="connsiteX8" fmla="*/ 617104 w 18207203"/>
              <a:gd name="connsiteY8" fmla="*/ 3648645 h 15137383"/>
              <a:gd name="connsiteX9" fmla="*/ 3912754 w 18207203"/>
              <a:gd name="connsiteY9" fmla="*/ 372045 h 15137383"/>
              <a:gd name="connsiteX10" fmla="*/ 6344347 w 18207203"/>
              <a:gd name="connsiteY10" fmla="*/ 390977 h 15137383"/>
              <a:gd name="connsiteX0" fmla="*/ 6344347 w 18207203"/>
              <a:gd name="connsiteY0" fmla="*/ 390977 h 15137383"/>
              <a:gd name="connsiteX1" fmla="*/ 9100704 w 18207203"/>
              <a:gd name="connsiteY1" fmla="*/ 3102545 h 15137383"/>
              <a:gd name="connsiteX2" fmla="*/ 11856604 w 18207203"/>
              <a:gd name="connsiteY2" fmla="*/ 388113 h 15137383"/>
              <a:gd name="connsiteX3" fmla="*/ 14307806 w 18207203"/>
              <a:gd name="connsiteY3" fmla="*/ 392992 h 15137383"/>
              <a:gd name="connsiteX4" fmla="*/ 17638804 w 18207203"/>
              <a:gd name="connsiteY4" fmla="*/ 3692708 h 15137383"/>
              <a:gd name="connsiteX5" fmla="*/ 17637357 w 18207203"/>
              <a:gd name="connsiteY5" fmla="*/ 6590283 h 15137383"/>
              <a:gd name="connsiteX6" fmla="*/ 9098451 w 18207203"/>
              <a:gd name="connsiteY6" fmla="*/ 15137383 h 15137383"/>
              <a:gd name="connsiteX7" fmla="*/ 610754 w 18207203"/>
              <a:gd name="connsiteY7" fmla="*/ 6639495 h 15137383"/>
              <a:gd name="connsiteX8" fmla="*/ 617104 w 18207203"/>
              <a:gd name="connsiteY8" fmla="*/ 3648645 h 15137383"/>
              <a:gd name="connsiteX9" fmla="*/ 3912754 w 18207203"/>
              <a:gd name="connsiteY9" fmla="*/ 372045 h 15137383"/>
              <a:gd name="connsiteX10" fmla="*/ 6344347 w 18207203"/>
              <a:gd name="connsiteY10" fmla="*/ 390977 h 15137383"/>
              <a:gd name="connsiteX0" fmla="*/ 6344347 w 18207203"/>
              <a:gd name="connsiteY0" fmla="*/ 396119 h 15142525"/>
              <a:gd name="connsiteX1" fmla="*/ 9100704 w 18207203"/>
              <a:gd name="connsiteY1" fmla="*/ 3107687 h 15142525"/>
              <a:gd name="connsiteX2" fmla="*/ 11856604 w 18207203"/>
              <a:gd name="connsiteY2" fmla="*/ 393255 h 15142525"/>
              <a:gd name="connsiteX3" fmla="*/ 14307806 w 18207203"/>
              <a:gd name="connsiteY3" fmla="*/ 398134 h 15142525"/>
              <a:gd name="connsiteX4" fmla="*/ 17638804 w 18207203"/>
              <a:gd name="connsiteY4" fmla="*/ 3697850 h 15142525"/>
              <a:gd name="connsiteX5" fmla="*/ 17637357 w 18207203"/>
              <a:gd name="connsiteY5" fmla="*/ 6595425 h 15142525"/>
              <a:gd name="connsiteX6" fmla="*/ 9098451 w 18207203"/>
              <a:gd name="connsiteY6" fmla="*/ 15142525 h 15142525"/>
              <a:gd name="connsiteX7" fmla="*/ 610754 w 18207203"/>
              <a:gd name="connsiteY7" fmla="*/ 6644637 h 15142525"/>
              <a:gd name="connsiteX8" fmla="*/ 617104 w 18207203"/>
              <a:gd name="connsiteY8" fmla="*/ 3653787 h 15142525"/>
              <a:gd name="connsiteX9" fmla="*/ 3912754 w 18207203"/>
              <a:gd name="connsiteY9" fmla="*/ 377187 h 15142525"/>
              <a:gd name="connsiteX10" fmla="*/ 6344347 w 18207203"/>
              <a:gd name="connsiteY10" fmla="*/ 396119 h 15142525"/>
              <a:gd name="connsiteX0" fmla="*/ 6344347 w 18207203"/>
              <a:gd name="connsiteY0" fmla="*/ 396119 h 15142525"/>
              <a:gd name="connsiteX1" fmla="*/ 9100704 w 18207203"/>
              <a:gd name="connsiteY1" fmla="*/ 3107687 h 15142525"/>
              <a:gd name="connsiteX2" fmla="*/ 11856604 w 18207203"/>
              <a:gd name="connsiteY2" fmla="*/ 393255 h 15142525"/>
              <a:gd name="connsiteX3" fmla="*/ 14307806 w 18207203"/>
              <a:gd name="connsiteY3" fmla="*/ 398134 h 15142525"/>
              <a:gd name="connsiteX4" fmla="*/ 17638804 w 18207203"/>
              <a:gd name="connsiteY4" fmla="*/ 3697850 h 15142525"/>
              <a:gd name="connsiteX5" fmla="*/ 17637357 w 18207203"/>
              <a:gd name="connsiteY5" fmla="*/ 6595425 h 15142525"/>
              <a:gd name="connsiteX6" fmla="*/ 9098451 w 18207203"/>
              <a:gd name="connsiteY6" fmla="*/ 15142525 h 15142525"/>
              <a:gd name="connsiteX7" fmla="*/ 610754 w 18207203"/>
              <a:gd name="connsiteY7" fmla="*/ 6644637 h 15142525"/>
              <a:gd name="connsiteX8" fmla="*/ 617104 w 18207203"/>
              <a:gd name="connsiteY8" fmla="*/ 3653787 h 15142525"/>
              <a:gd name="connsiteX9" fmla="*/ 3912754 w 18207203"/>
              <a:gd name="connsiteY9" fmla="*/ 377187 h 15142525"/>
              <a:gd name="connsiteX10" fmla="*/ 6344347 w 18207203"/>
              <a:gd name="connsiteY10" fmla="*/ 396119 h 15142525"/>
              <a:gd name="connsiteX0" fmla="*/ 6344347 w 18207203"/>
              <a:gd name="connsiteY0" fmla="*/ 420165 h 15166571"/>
              <a:gd name="connsiteX1" fmla="*/ 9100704 w 18207203"/>
              <a:gd name="connsiteY1" fmla="*/ 3131733 h 15166571"/>
              <a:gd name="connsiteX2" fmla="*/ 11856604 w 18207203"/>
              <a:gd name="connsiteY2" fmla="*/ 417301 h 15166571"/>
              <a:gd name="connsiteX3" fmla="*/ 14307806 w 18207203"/>
              <a:gd name="connsiteY3" fmla="*/ 422180 h 15166571"/>
              <a:gd name="connsiteX4" fmla="*/ 17638804 w 18207203"/>
              <a:gd name="connsiteY4" fmla="*/ 3721896 h 15166571"/>
              <a:gd name="connsiteX5" fmla="*/ 17637357 w 18207203"/>
              <a:gd name="connsiteY5" fmla="*/ 6619471 h 15166571"/>
              <a:gd name="connsiteX6" fmla="*/ 9098451 w 18207203"/>
              <a:gd name="connsiteY6" fmla="*/ 15166571 h 15166571"/>
              <a:gd name="connsiteX7" fmla="*/ 610754 w 18207203"/>
              <a:gd name="connsiteY7" fmla="*/ 6668683 h 15166571"/>
              <a:gd name="connsiteX8" fmla="*/ 617104 w 18207203"/>
              <a:gd name="connsiteY8" fmla="*/ 3677833 h 15166571"/>
              <a:gd name="connsiteX9" fmla="*/ 3912754 w 18207203"/>
              <a:gd name="connsiteY9" fmla="*/ 401233 h 15166571"/>
              <a:gd name="connsiteX10" fmla="*/ 6344347 w 18207203"/>
              <a:gd name="connsiteY10" fmla="*/ 420165 h 15166571"/>
              <a:gd name="connsiteX0" fmla="*/ 6344347 w 18207203"/>
              <a:gd name="connsiteY0" fmla="*/ 420165 h 15166571"/>
              <a:gd name="connsiteX1" fmla="*/ 9100704 w 18207203"/>
              <a:gd name="connsiteY1" fmla="*/ 3131733 h 15166571"/>
              <a:gd name="connsiteX2" fmla="*/ 11856604 w 18207203"/>
              <a:gd name="connsiteY2" fmla="*/ 417301 h 15166571"/>
              <a:gd name="connsiteX3" fmla="*/ 14307806 w 18207203"/>
              <a:gd name="connsiteY3" fmla="*/ 422180 h 15166571"/>
              <a:gd name="connsiteX4" fmla="*/ 17638804 w 18207203"/>
              <a:gd name="connsiteY4" fmla="*/ 3721896 h 15166571"/>
              <a:gd name="connsiteX5" fmla="*/ 17637357 w 18207203"/>
              <a:gd name="connsiteY5" fmla="*/ 6619471 h 15166571"/>
              <a:gd name="connsiteX6" fmla="*/ 9098451 w 18207203"/>
              <a:gd name="connsiteY6" fmla="*/ 15166571 h 15166571"/>
              <a:gd name="connsiteX7" fmla="*/ 610754 w 18207203"/>
              <a:gd name="connsiteY7" fmla="*/ 6668683 h 15166571"/>
              <a:gd name="connsiteX8" fmla="*/ 617104 w 18207203"/>
              <a:gd name="connsiteY8" fmla="*/ 3677833 h 15166571"/>
              <a:gd name="connsiteX9" fmla="*/ 3912754 w 18207203"/>
              <a:gd name="connsiteY9" fmla="*/ 401233 h 15166571"/>
              <a:gd name="connsiteX10" fmla="*/ 6344347 w 18207203"/>
              <a:gd name="connsiteY10" fmla="*/ 420165 h 15166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207203" h="15166571">
                <a:moveTo>
                  <a:pt x="6344347" y="420165"/>
                </a:moveTo>
                <a:cubicBezTo>
                  <a:pt x="6921760" y="872774"/>
                  <a:pt x="8076699" y="2135853"/>
                  <a:pt x="9100704" y="3131733"/>
                </a:cubicBezTo>
                <a:cubicBezTo>
                  <a:pt x="9610359" y="2660763"/>
                  <a:pt x="11441229" y="742120"/>
                  <a:pt x="11856604" y="417301"/>
                </a:cubicBezTo>
                <a:cubicBezTo>
                  <a:pt x="12980270" y="-307768"/>
                  <a:pt x="13894690" y="138357"/>
                  <a:pt x="14307806" y="422180"/>
                </a:cubicBezTo>
                <a:cubicBezTo>
                  <a:pt x="14929057" y="955380"/>
                  <a:pt x="16753997" y="2769529"/>
                  <a:pt x="17638804" y="3721896"/>
                </a:cubicBezTo>
                <a:cubicBezTo>
                  <a:pt x="18400322" y="4554404"/>
                  <a:pt x="18393490" y="5710763"/>
                  <a:pt x="17637357" y="6619471"/>
                </a:cubicBezTo>
                <a:lnTo>
                  <a:pt x="9098451" y="15166571"/>
                </a:lnTo>
                <a:lnTo>
                  <a:pt x="610754" y="6668683"/>
                </a:lnTo>
                <a:cubicBezTo>
                  <a:pt x="232246" y="6290593"/>
                  <a:pt x="-553413" y="5008158"/>
                  <a:pt x="617104" y="3677833"/>
                </a:cubicBezTo>
                <a:cubicBezTo>
                  <a:pt x="1715654" y="2585633"/>
                  <a:pt x="3602987" y="613744"/>
                  <a:pt x="3912754" y="401233"/>
                </a:cubicBezTo>
                <a:cubicBezTo>
                  <a:pt x="5169104" y="-436733"/>
                  <a:pt x="6120660" y="274977"/>
                  <a:pt x="6344347" y="42016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013B97F-25A2-4E45-9BEA-07E9C2306D9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8013" y="1984250"/>
            <a:ext cx="3662362" cy="258603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4799" b="1">
                <a:solidFill>
                  <a:schemeClr val="bg1"/>
                </a:solidFill>
              </a:defRPr>
            </a:lvl1pPr>
            <a:lvl2pPr marL="457063" indent="0">
              <a:buNone/>
              <a:defRPr>
                <a:solidFill>
                  <a:schemeClr val="bg1"/>
                </a:solidFill>
              </a:defRPr>
            </a:lvl2pPr>
            <a:lvl3pPr marL="914126" indent="0">
              <a:buNone/>
              <a:defRPr>
                <a:solidFill>
                  <a:schemeClr val="bg1"/>
                </a:solidFill>
              </a:defRPr>
            </a:lvl3pPr>
            <a:lvl4pPr marL="1371189" indent="0">
              <a:buNone/>
              <a:defRPr>
                <a:solidFill>
                  <a:schemeClr val="bg1"/>
                </a:solidFill>
              </a:defRPr>
            </a:lvl4pPr>
            <a:lvl5pPr marL="1828251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Divider text here to be determined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6E49D3A-03C3-C04C-BE36-B617D3E02550}"/>
              </a:ext>
            </a:extLst>
          </p:cNvPr>
          <p:cNvSpPr/>
          <p:nvPr userDrawn="1"/>
        </p:nvSpPr>
        <p:spPr>
          <a:xfrm>
            <a:off x="561700" y="591200"/>
            <a:ext cx="1065153" cy="1065153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VS Health San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608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23 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30928CB-D70E-D143-96D8-00A5ED1CBF2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88825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90344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23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F5F778F-4DAF-E348-B17D-64AB7AAE1F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7457" y="5968316"/>
            <a:ext cx="9905720" cy="530973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 i="0">
                <a:solidFill>
                  <a:srgbClr val="000000"/>
                </a:solidFill>
                <a:latin typeface="CVS Health Sans Cd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063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126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189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251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927011F8-DBBE-6540-8033-0CA882350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0045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23 Standard-No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927011F8-DBBE-6540-8033-0CA882350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6464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23 MediumImp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673FB4A-B2DA-4040-AB7B-E1DBA54C663A}"/>
              </a:ext>
            </a:extLst>
          </p:cNvPr>
          <p:cNvSpPr/>
          <p:nvPr userDrawn="1"/>
        </p:nvSpPr>
        <p:spPr>
          <a:xfrm>
            <a:off x="1" y="0"/>
            <a:ext cx="12188825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VS Health Sans"/>
              <a:ea typeface="+mn-ea"/>
              <a:cs typeface="+mn-cs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927011F8-DBBE-6540-8033-0CA882350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48" y="384048"/>
            <a:ext cx="9905720" cy="1005840"/>
          </a:xfrm>
        </p:spPr>
        <p:txBody>
          <a:bodyPr/>
          <a:lstStyle>
            <a:lvl1pPr>
              <a:defRPr sz="2799" b="0" i="0">
                <a:solidFill>
                  <a:schemeClr val="accent6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3416FC9B-F9BF-7941-A0ED-F7443859EE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7457" y="5968316"/>
            <a:ext cx="9905720" cy="530973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 i="0">
                <a:solidFill>
                  <a:srgbClr val="000000"/>
                </a:solidFill>
                <a:latin typeface="CVS Health Sans Cd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063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126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189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251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3AED9B-8C71-E84D-B0ED-54D03ABF2A4E}"/>
              </a:ext>
            </a:extLst>
          </p:cNvPr>
          <p:cNvSpPr txBox="1"/>
          <p:nvPr userDrawn="1"/>
        </p:nvSpPr>
        <p:spPr>
          <a:xfrm>
            <a:off x="11433810" y="6240163"/>
            <a:ext cx="464821" cy="276999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AD0961-B80C-4C2D-AC04-DD59F36BF76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VS Health Sans"/>
                <a:ea typeface="Open Sans" panose="020B0606030504020204" pitchFamily="34" charset="0"/>
                <a:cs typeface="Open Sans" panose="020B0606030504020204" pitchFamily="34" charset="0"/>
              </a:rPr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VS Health Sans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27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23 N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673FB4A-B2DA-4040-AB7B-E1DBA54C663A}"/>
              </a:ext>
            </a:extLst>
          </p:cNvPr>
          <p:cNvSpPr/>
          <p:nvPr userDrawn="1"/>
        </p:nvSpPr>
        <p:spPr>
          <a:xfrm>
            <a:off x="1" y="0"/>
            <a:ext cx="12188825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VS Health Sans"/>
              <a:ea typeface="+mn-ea"/>
              <a:cs typeface="+mn-cs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927011F8-DBBE-6540-8033-0CA882350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48" y="2926080"/>
            <a:ext cx="9905720" cy="1005840"/>
          </a:xfrm>
        </p:spPr>
        <p:txBody>
          <a:bodyPr anchor="ctr"/>
          <a:lstStyle>
            <a:lvl1pPr>
              <a:defRPr sz="3999" b="0" i="0">
                <a:solidFill>
                  <a:schemeClr val="accent6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5033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23 Medium impac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F5F778F-4DAF-E348-B17D-64AB7AAE1F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7457" y="5968316"/>
            <a:ext cx="7716182" cy="530973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 i="0">
                <a:solidFill>
                  <a:srgbClr val="000000"/>
                </a:solidFill>
                <a:latin typeface="CVS Health Sans Cd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063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126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189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251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927011F8-DBBE-6540-8033-0CA882350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461" y="384048"/>
            <a:ext cx="6175266" cy="1009250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DFC471-AC0A-4344-BAD4-CB23A325D85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04257" y="460795"/>
            <a:ext cx="3350819" cy="2835098"/>
          </a:xfrm>
          <a:custGeom>
            <a:avLst/>
            <a:gdLst>
              <a:gd name="connsiteX0" fmla="*/ 0 w 3379321"/>
              <a:gd name="connsiteY0" fmla="*/ 0 h 2811559"/>
              <a:gd name="connsiteX1" fmla="*/ 3379321 w 3379321"/>
              <a:gd name="connsiteY1" fmla="*/ 0 h 2811559"/>
              <a:gd name="connsiteX2" fmla="*/ 3379321 w 3379321"/>
              <a:gd name="connsiteY2" fmla="*/ 2811559 h 2811559"/>
              <a:gd name="connsiteX3" fmla="*/ 0 w 3379321"/>
              <a:gd name="connsiteY3" fmla="*/ 2811559 h 2811559"/>
              <a:gd name="connsiteX4" fmla="*/ 0 w 3379321"/>
              <a:gd name="connsiteY4" fmla="*/ 0 h 2811559"/>
              <a:gd name="connsiteX0" fmla="*/ 98611 w 3379321"/>
              <a:gd name="connsiteY0" fmla="*/ 636494 h 2811559"/>
              <a:gd name="connsiteX1" fmla="*/ 3379321 w 3379321"/>
              <a:gd name="connsiteY1" fmla="*/ 0 h 2811559"/>
              <a:gd name="connsiteX2" fmla="*/ 3379321 w 3379321"/>
              <a:gd name="connsiteY2" fmla="*/ 2811559 h 2811559"/>
              <a:gd name="connsiteX3" fmla="*/ 0 w 3379321"/>
              <a:gd name="connsiteY3" fmla="*/ 2811559 h 2811559"/>
              <a:gd name="connsiteX4" fmla="*/ 98611 w 3379321"/>
              <a:gd name="connsiteY4" fmla="*/ 636494 h 2811559"/>
              <a:gd name="connsiteX0" fmla="*/ 98611 w 3379321"/>
              <a:gd name="connsiteY0" fmla="*/ 636494 h 2811559"/>
              <a:gd name="connsiteX1" fmla="*/ 770592 w 3379321"/>
              <a:gd name="connsiteY1" fmla="*/ 511689 h 2811559"/>
              <a:gd name="connsiteX2" fmla="*/ 3379321 w 3379321"/>
              <a:gd name="connsiteY2" fmla="*/ 0 h 2811559"/>
              <a:gd name="connsiteX3" fmla="*/ 3379321 w 3379321"/>
              <a:gd name="connsiteY3" fmla="*/ 2811559 h 2811559"/>
              <a:gd name="connsiteX4" fmla="*/ 0 w 3379321"/>
              <a:gd name="connsiteY4" fmla="*/ 2811559 h 2811559"/>
              <a:gd name="connsiteX5" fmla="*/ 98611 w 3379321"/>
              <a:gd name="connsiteY5" fmla="*/ 636494 h 2811559"/>
              <a:gd name="connsiteX0" fmla="*/ 98611 w 3379321"/>
              <a:gd name="connsiteY0" fmla="*/ 636494 h 2811559"/>
              <a:gd name="connsiteX1" fmla="*/ 680945 w 3379321"/>
              <a:gd name="connsiteY1" fmla="*/ 108277 h 2811559"/>
              <a:gd name="connsiteX2" fmla="*/ 3379321 w 3379321"/>
              <a:gd name="connsiteY2" fmla="*/ 0 h 2811559"/>
              <a:gd name="connsiteX3" fmla="*/ 3379321 w 3379321"/>
              <a:gd name="connsiteY3" fmla="*/ 2811559 h 2811559"/>
              <a:gd name="connsiteX4" fmla="*/ 0 w 3379321"/>
              <a:gd name="connsiteY4" fmla="*/ 2811559 h 2811559"/>
              <a:gd name="connsiteX5" fmla="*/ 98611 w 3379321"/>
              <a:gd name="connsiteY5" fmla="*/ 636494 h 2811559"/>
              <a:gd name="connsiteX0" fmla="*/ 116540 w 3379321"/>
              <a:gd name="connsiteY0" fmla="*/ 672353 h 2811559"/>
              <a:gd name="connsiteX1" fmla="*/ 680945 w 3379321"/>
              <a:gd name="connsiteY1" fmla="*/ 108277 h 2811559"/>
              <a:gd name="connsiteX2" fmla="*/ 3379321 w 3379321"/>
              <a:gd name="connsiteY2" fmla="*/ 0 h 2811559"/>
              <a:gd name="connsiteX3" fmla="*/ 3379321 w 3379321"/>
              <a:gd name="connsiteY3" fmla="*/ 2811559 h 2811559"/>
              <a:gd name="connsiteX4" fmla="*/ 0 w 3379321"/>
              <a:gd name="connsiteY4" fmla="*/ 2811559 h 2811559"/>
              <a:gd name="connsiteX5" fmla="*/ 116540 w 3379321"/>
              <a:gd name="connsiteY5" fmla="*/ 672353 h 2811559"/>
              <a:gd name="connsiteX0" fmla="*/ 116540 w 3379321"/>
              <a:gd name="connsiteY0" fmla="*/ 672353 h 2811559"/>
              <a:gd name="connsiteX1" fmla="*/ 680945 w 3379321"/>
              <a:gd name="connsiteY1" fmla="*/ 108277 h 2811559"/>
              <a:gd name="connsiteX2" fmla="*/ 1487768 w 3379321"/>
              <a:gd name="connsiteY2" fmla="*/ 72419 h 2811559"/>
              <a:gd name="connsiteX3" fmla="*/ 3379321 w 3379321"/>
              <a:gd name="connsiteY3" fmla="*/ 0 h 2811559"/>
              <a:gd name="connsiteX4" fmla="*/ 3379321 w 3379321"/>
              <a:gd name="connsiteY4" fmla="*/ 2811559 h 2811559"/>
              <a:gd name="connsiteX5" fmla="*/ 0 w 3379321"/>
              <a:gd name="connsiteY5" fmla="*/ 2811559 h 2811559"/>
              <a:gd name="connsiteX6" fmla="*/ 116540 w 3379321"/>
              <a:gd name="connsiteY6" fmla="*/ 672353 h 2811559"/>
              <a:gd name="connsiteX0" fmla="*/ 116540 w 3379321"/>
              <a:gd name="connsiteY0" fmla="*/ 672353 h 2811559"/>
              <a:gd name="connsiteX1" fmla="*/ 680945 w 3379321"/>
              <a:gd name="connsiteY1" fmla="*/ 108277 h 2811559"/>
              <a:gd name="connsiteX2" fmla="*/ 1227791 w 3379321"/>
              <a:gd name="connsiteY2" fmla="*/ 117242 h 2811559"/>
              <a:gd name="connsiteX3" fmla="*/ 3379321 w 3379321"/>
              <a:gd name="connsiteY3" fmla="*/ 0 h 2811559"/>
              <a:gd name="connsiteX4" fmla="*/ 3379321 w 3379321"/>
              <a:gd name="connsiteY4" fmla="*/ 2811559 h 2811559"/>
              <a:gd name="connsiteX5" fmla="*/ 0 w 3379321"/>
              <a:gd name="connsiteY5" fmla="*/ 2811559 h 2811559"/>
              <a:gd name="connsiteX6" fmla="*/ 116540 w 3379321"/>
              <a:gd name="connsiteY6" fmla="*/ 672353 h 2811559"/>
              <a:gd name="connsiteX0" fmla="*/ 116540 w 3379321"/>
              <a:gd name="connsiteY0" fmla="*/ 672353 h 2811559"/>
              <a:gd name="connsiteX1" fmla="*/ 680945 w 3379321"/>
              <a:gd name="connsiteY1" fmla="*/ 108277 h 2811559"/>
              <a:gd name="connsiteX2" fmla="*/ 1227791 w 3379321"/>
              <a:gd name="connsiteY2" fmla="*/ 117242 h 2811559"/>
              <a:gd name="connsiteX3" fmla="*/ 1514662 w 3379321"/>
              <a:gd name="connsiteY3" fmla="*/ 81383 h 2811559"/>
              <a:gd name="connsiteX4" fmla="*/ 3379321 w 3379321"/>
              <a:gd name="connsiteY4" fmla="*/ 0 h 2811559"/>
              <a:gd name="connsiteX5" fmla="*/ 3379321 w 3379321"/>
              <a:gd name="connsiteY5" fmla="*/ 2811559 h 2811559"/>
              <a:gd name="connsiteX6" fmla="*/ 0 w 3379321"/>
              <a:gd name="connsiteY6" fmla="*/ 2811559 h 2811559"/>
              <a:gd name="connsiteX7" fmla="*/ 116540 w 3379321"/>
              <a:gd name="connsiteY7" fmla="*/ 672353 h 2811559"/>
              <a:gd name="connsiteX0" fmla="*/ 116540 w 3379321"/>
              <a:gd name="connsiteY0" fmla="*/ 672353 h 2811559"/>
              <a:gd name="connsiteX1" fmla="*/ 680945 w 3379321"/>
              <a:gd name="connsiteY1" fmla="*/ 108277 h 2811559"/>
              <a:gd name="connsiteX2" fmla="*/ 1227791 w 3379321"/>
              <a:gd name="connsiteY2" fmla="*/ 117242 h 2811559"/>
              <a:gd name="connsiteX3" fmla="*/ 1702921 w 3379321"/>
              <a:gd name="connsiteY3" fmla="*/ 601336 h 2811559"/>
              <a:gd name="connsiteX4" fmla="*/ 3379321 w 3379321"/>
              <a:gd name="connsiteY4" fmla="*/ 0 h 2811559"/>
              <a:gd name="connsiteX5" fmla="*/ 3379321 w 3379321"/>
              <a:gd name="connsiteY5" fmla="*/ 2811559 h 2811559"/>
              <a:gd name="connsiteX6" fmla="*/ 0 w 3379321"/>
              <a:gd name="connsiteY6" fmla="*/ 2811559 h 2811559"/>
              <a:gd name="connsiteX7" fmla="*/ 116540 w 3379321"/>
              <a:gd name="connsiteY7" fmla="*/ 672353 h 2811559"/>
              <a:gd name="connsiteX0" fmla="*/ 116540 w 3379321"/>
              <a:gd name="connsiteY0" fmla="*/ 672353 h 2811559"/>
              <a:gd name="connsiteX1" fmla="*/ 680945 w 3379321"/>
              <a:gd name="connsiteY1" fmla="*/ 108277 h 2811559"/>
              <a:gd name="connsiteX2" fmla="*/ 1227791 w 3379321"/>
              <a:gd name="connsiteY2" fmla="*/ 117242 h 2811559"/>
              <a:gd name="connsiteX3" fmla="*/ 1702921 w 3379321"/>
              <a:gd name="connsiteY3" fmla="*/ 601336 h 2811559"/>
              <a:gd name="connsiteX4" fmla="*/ 2267697 w 3379321"/>
              <a:gd name="connsiteY4" fmla="*/ 386183 h 2811559"/>
              <a:gd name="connsiteX5" fmla="*/ 3379321 w 3379321"/>
              <a:gd name="connsiteY5" fmla="*/ 0 h 2811559"/>
              <a:gd name="connsiteX6" fmla="*/ 3379321 w 3379321"/>
              <a:gd name="connsiteY6" fmla="*/ 2811559 h 2811559"/>
              <a:gd name="connsiteX7" fmla="*/ 0 w 3379321"/>
              <a:gd name="connsiteY7" fmla="*/ 2811559 h 2811559"/>
              <a:gd name="connsiteX8" fmla="*/ 116540 w 3379321"/>
              <a:gd name="connsiteY8" fmla="*/ 672353 h 2811559"/>
              <a:gd name="connsiteX0" fmla="*/ 116540 w 3379321"/>
              <a:gd name="connsiteY0" fmla="*/ 672353 h 2811559"/>
              <a:gd name="connsiteX1" fmla="*/ 680945 w 3379321"/>
              <a:gd name="connsiteY1" fmla="*/ 108277 h 2811559"/>
              <a:gd name="connsiteX2" fmla="*/ 1227791 w 3379321"/>
              <a:gd name="connsiteY2" fmla="*/ 117242 h 2811559"/>
              <a:gd name="connsiteX3" fmla="*/ 1702921 w 3379321"/>
              <a:gd name="connsiteY3" fmla="*/ 601336 h 2811559"/>
              <a:gd name="connsiteX4" fmla="*/ 2160121 w 3379321"/>
              <a:gd name="connsiteY4" fmla="*/ 135172 h 2811559"/>
              <a:gd name="connsiteX5" fmla="*/ 3379321 w 3379321"/>
              <a:gd name="connsiteY5" fmla="*/ 0 h 2811559"/>
              <a:gd name="connsiteX6" fmla="*/ 3379321 w 3379321"/>
              <a:gd name="connsiteY6" fmla="*/ 2811559 h 2811559"/>
              <a:gd name="connsiteX7" fmla="*/ 0 w 3379321"/>
              <a:gd name="connsiteY7" fmla="*/ 2811559 h 2811559"/>
              <a:gd name="connsiteX8" fmla="*/ 116540 w 3379321"/>
              <a:gd name="connsiteY8" fmla="*/ 672353 h 2811559"/>
              <a:gd name="connsiteX0" fmla="*/ 116540 w 3379321"/>
              <a:gd name="connsiteY0" fmla="*/ 564076 h 2703282"/>
              <a:gd name="connsiteX1" fmla="*/ 680945 w 3379321"/>
              <a:gd name="connsiteY1" fmla="*/ 0 h 2703282"/>
              <a:gd name="connsiteX2" fmla="*/ 1227791 w 3379321"/>
              <a:gd name="connsiteY2" fmla="*/ 8965 h 2703282"/>
              <a:gd name="connsiteX3" fmla="*/ 1702921 w 3379321"/>
              <a:gd name="connsiteY3" fmla="*/ 493059 h 2703282"/>
              <a:gd name="connsiteX4" fmla="*/ 2160121 w 3379321"/>
              <a:gd name="connsiteY4" fmla="*/ 26895 h 2703282"/>
              <a:gd name="connsiteX5" fmla="*/ 2698003 w 3379321"/>
              <a:gd name="connsiteY5" fmla="*/ 17229 h 2703282"/>
              <a:gd name="connsiteX6" fmla="*/ 3379321 w 3379321"/>
              <a:gd name="connsiteY6" fmla="*/ 2703282 h 2703282"/>
              <a:gd name="connsiteX7" fmla="*/ 0 w 3379321"/>
              <a:gd name="connsiteY7" fmla="*/ 2703282 h 2703282"/>
              <a:gd name="connsiteX8" fmla="*/ 116540 w 3379321"/>
              <a:gd name="connsiteY8" fmla="*/ 564076 h 2703282"/>
              <a:gd name="connsiteX0" fmla="*/ 116540 w 3379321"/>
              <a:gd name="connsiteY0" fmla="*/ 564076 h 2703282"/>
              <a:gd name="connsiteX1" fmla="*/ 680945 w 3379321"/>
              <a:gd name="connsiteY1" fmla="*/ 0 h 2703282"/>
              <a:gd name="connsiteX2" fmla="*/ 1227791 w 3379321"/>
              <a:gd name="connsiteY2" fmla="*/ 8965 h 2703282"/>
              <a:gd name="connsiteX3" fmla="*/ 1702921 w 3379321"/>
              <a:gd name="connsiteY3" fmla="*/ 493059 h 2703282"/>
              <a:gd name="connsiteX4" fmla="*/ 2160121 w 3379321"/>
              <a:gd name="connsiteY4" fmla="*/ 26895 h 2703282"/>
              <a:gd name="connsiteX5" fmla="*/ 2698003 w 3379321"/>
              <a:gd name="connsiteY5" fmla="*/ 17229 h 2703282"/>
              <a:gd name="connsiteX6" fmla="*/ 2859368 w 3379321"/>
              <a:gd name="connsiteY6" fmla="*/ 717176 h 2703282"/>
              <a:gd name="connsiteX7" fmla="*/ 3379321 w 3379321"/>
              <a:gd name="connsiteY7" fmla="*/ 2703282 h 2703282"/>
              <a:gd name="connsiteX8" fmla="*/ 0 w 3379321"/>
              <a:gd name="connsiteY8" fmla="*/ 2703282 h 2703282"/>
              <a:gd name="connsiteX9" fmla="*/ 116540 w 3379321"/>
              <a:gd name="connsiteY9" fmla="*/ 564076 h 2703282"/>
              <a:gd name="connsiteX0" fmla="*/ 116540 w 3379321"/>
              <a:gd name="connsiteY0" fmla="*/ 564076 h 2703282"/>
              <a:gd name="connsiteX1" fmla="*/ 680945 w 3379321"/>
              <a:gd name="connsiteY1" fmla="*/ 0 h 2703282"/>
              <a:gd name="connsiteX2" fmla="*/ 1227791 w 3379321"/>
              <a:gd name="connsiteY2" fmla="*/ 8965 h 2703282"/>
              <a:gd name="connsiteX3" fmla="*/ 1702921 w 3379321"/>
              <a:gd name="connsiteY3" fmla="*/ 493059 h 2703282"/>
              <a:gd name="connsiteX4" fmla="*/ 2160121 w 3379321"/>
              <a:gd name="connsiteY4" fmla="*/ 26895 h 2703282"/>
              <a:gd name="connsiteX5" fmla="*/ 2698003 w 3379321"/>
              <a:gd name="connsiteY5" fmla="*/ 17229 h 2703282"/>
              <a:gd name="connsiteX6" fmla="*/ 3307603 w 3379321"/>
              <a:gd name="connsiteY6" fmla="*/ 645458 h 2703282"/>
              <a:gd name="connsiteX7" fmla="*/ 3379321 w 3379321"/>
              <a:gd name="connsiteY7" fmla="*/ 2703282 h 2703282"/>
              <a:gd name="connsiteX8" fmla="*/ 0 w 3379321"/>
              <a:gd name="connsiteY8" fmla="*/ 2703282 h 2703282"/>
              <a:gd name="connsiteX9" fmla="*/ 116540 w 3379321"/>
              <a:gd name="connsiteY9" fmla="*/ 564076 h 2703282"/>
              <a:gd name="connsiteX0" fmla="*/ 116540 w 3379321"/>
              <a:gd name="connsiteY0" fmla="*/ 564076 h 2703282"/>
              <a:gd name="connsiteX1" fmla="*/ 680945 w 3379321"/>
              <a:gd name="connsiteY1" fmla="*/ 0 h 2703282"/>
              <a:gd name="connsiteX2" fmla="*/ 1227791 w 3379321"/>
              <a:gd name="connsiteY2" fmla="*/ 8965 h 2703282"/>
              <a:gd name="connsiteX3" fmla="*/ 1702921 w 3379321"/>
              <a:gd name="connsiteY3" fmla="*/ 493059 h 2703282"/>
              <a:gd name="connsiteX4" fmla="*/ 2160121 w 3379321"/>
              <a:gd name="connsiteY4" fmla="*/ 26895 h 2703282"/>
              <a:gd name="connsiteX5" fmla="*/ 2698003 w 3379321"/>
              <a:gd name="connsiteY5" fmla="*/ 17229 h 2703282"/>
              <a:gd name="connsiteX6" fmla="*/ 3307603 w 3379321"/>
              <a:gd name="connsiteY6" fmla="*/ 645458 h 2703282"/>
              <a:gd name="connsiteX7" fmla="*/ 3334497 w 3379321"/>
              <a:gd name="connsiteY7" fmla="*/ 1353670 h 2703282"/>
              <a:gd name="connsiteX8" fmla="*/ 3379321 w 3379321"/>
              <a:gd name="connsiteY8" fmla="*/ 2703282 h 2703282"/>
              <a:gd name="connsiteX9" fmla="*/ 0 w 3379321"/>
              <a:gd name="connsiteY9" fmla="*/ 2703282 h 2703282"/>
              <a:gd name="connsiteX10" fmla="*/ 116540 w 3379321"/>
              <a:gd name="connsiteY10" fmla="*/ 564076 h 2703282"/>
              <a:gd name="connsiteX0" fmla="*/ 116540 w 3379321"/>
              <a:gd name="connsiteY0" fmla="*/ 564076 h 2703282"/>
              <a:gd name="connsiteX1" fmla="*/ 680945 w 3379321"/>
              <a:gd name="connsiteY1" fmla="*/ 0 h 2703282"/>
              <a:gd name="connsiteX2" fmla="*/ 1227791 w 3379321"/>
              <a:gd name="connsiteY2" fmla="*/ 8965 h 2703282"/>
              <a:gd name="connsiteX3" fmla="*/ 1702921 w 3379321"/>
              <a:gd name="connsiteY3" fmla="*/ 493059 h 2703282"/>
              <a:gd name="connsiteX4" fmla="*/ 2160121 w 3379321"/>
              <a:gd name="connsiteY4" fmla="*/ 26895 h 2703282"/>
              <a:gd name="connsiteX5" fmla="*/ 2698003 w 3379321"/>
              <a:gd name="connsiteY5" fmla="*/ 17229 h 2703282"/>
              <a:gd name="connsiteX6" fmla="*/ 3307603 w 3379321"/>
              <a:gd name="connsiteY6" fmla="*/ 645458 h 2703282"/>
              <a:gd name="connsiteX7" fmla="*/ 3334497 w 3379321"/>
              <a:gd name="connsiteY7" fmla="*/ 1353670 h 2703282"/>
              <a:gd name="connsiteX8" fmla="*/ 3307603 w 3379321"/>
              <a:gd name="connsiteY8" fmla="*/ 1631576 h 2703282"/>
              <a:gd name="connsiteX9" fmla="*/ 3379321 w 3379321"/>
              <a:gd name="connsiteY9" fmla="*/ 2703282 h 2703282"/>
              <a:gd name="connsiteX10" fmla="*/ 0 w 3379321"/>
              <a:gd name="connsiteY10" fmla="*/ 2703282 h 2703282"/>
              <a:gd name="connsiteX11" fmla="*/ 116540 w 3379321"/>
              <a:gd name="connsiteY11" fmla="*/ 564076 h 2703282"/>
              <a:gd name="connsiteX0" fmla="*/ 116540 w 3379321"/>
              <a:gd name="connsiteY0" fmla="*/ 564076 h 2703282"/>
              <a:gd name="connsiteX1" fmla="*/ 680945 w 3379321"/>
              <a:gd name="connsiteY1" fmla="*/ 0 h 2703282"/>
              <a:gd name="connsiteX2" fmla="*/ 1227791 w 3379321"/>
              <a:gd name="connsiteY2" fmla="*/ 8965 h 2703282"/>
              <a:gd name="connsiteX3" fmla="*/ 1702921 w 3379321"/>
              <a:gd name="connsiteY3" fmla="*/ 493059 h 2703282"/>
              <a:gd name="connsiteX4" fmla="*/ 2160121 w 3379321"/>
              <a:gd name="connsiteY4" fmla="*/ 26895 h 2703282"/>
              <a:gd name="connsiteX5" fmla="*/ 2698003 w 3379321"/>
              <a:gd name="connsiteY5" fmla="*/ 17229 h 2703282"/>
              <a:gd name="connsiteX6" fmla="*/ 3307603 w 3379321"/>
              <a:gd name="connsiteY6" fmla="*/ 645458 h 2703282"/>
              <a:gd name="connsiteX7" fmla="*/ 3271744 w 3379321"/>
              <a:gd name="connsiteY7" fmla="*/ 1120587 h 2703282"/>
              <a:gd name="connsiteX8" fmla="*/ 3307603 w 3379321"/>
              <a:gd name="connsiteY8" fmla="*/ 1631576 h 2703282"/>
              <a:gd name="connsiteX9" fmla="*/ 3379321 w 3379321"/>
              <a:gd name="connsiteY9" fmla="*/ 2703282 h 2703282"/>
              <a:gd name="connsiteX10" fmla="*/ 0 w 3379321"/>
              <a:gd name="connsiteY10" fmla="*/ 2703282 h 2703282"/>
              <a:gd name="connsiteX11" fmla="*/ 116540 w 3379321"/>
              <a:gd name="connsiteY11" fmla="*/ 564076 h 2703282"/>
              <a:gd name="connsiteX0" fmla="*/ 116540 w 3379321"/>
              <a:gd name="connsiteY0" fmla="*/ 564076 h 2703282"/>
              <a:gd name="connsiteX1" fmla="*/ 680945 w 3379321"/>
              <a:gd name="connsiteY1" fmla="*/ 0 h 2703282"/>
              <a:gd name="connsiteX2" fmla="*/ 1227791 w 3379321"/>
              <a:gd name="connsiteY2" fmla="*/ 8965 h 2703282"/>
              <a:gd name="connsiteX3" fmla="*/ 1702921 w 3379321"/>
              <a:gd name="connsiteY3" fmla="*/ 493059 h 2703282"/>
              <a:gd name="connsiteX4" fmla="*/ 2160121 w 3379321"/>
              <a:gd name="connsiteY4" fmla="*/ 26895 h 2703282"/>
              <a:gd name="connsiteX5" fmla="*/ 2698003 w 3379321"/>
              <a:gd name="connsiteY5" fmla="*/ 17229 h 2703282"/>
              <a:gd name="connsiteX6" fmla="*/ 3307603 w 3379321"/>
              <a:gd name="connsiteY6" fmla="*/ 645458 h 2703282"/>
              <a:gd name="connsiteX7" fmla="*/ 3271744 w 3379321"/>
              <a:gd name="connsiteY7" fmla="*/ 1120587 h 2703282"/>
              <a:gd name="connsiteX8" fmla="*/ 1962897 w 3379321"/>
              <a:gd name="connsiteY8" fmla="*/ 2339788 h 2703282"/>
              <a:gd name="connsiteX9" fmla="*/ 3379321 w 3379321"/>
              <a:gd name="connsiteY9" fmla="*/ 2703282 h 2703282"/>
              <a:gd name="connsiteX10" fmla="*/ 0 w 3379321"/>
              <a:gd name="connsiteY10" fmla="*/ 2703282 h 2703282"/>
              <a:gd name="connsiteX11" fmla="*/ 116540 w 3379321"/>
              <a:gd name="connsiteY11" fmla="*/ 564076 h 2703282"/>
              <a:gd name="connsiteX0" fmla="*/ 116540 w 3307603"/>
              <a:gd name="connsiteY0" fmla="*/ 564076 h 2703282"/>
              <a:gd name="connsiteX1" fmla="*/ 680945 w 3307603"/>
              <a:gd name="connsiteY1" fmla="*/ 0 h 2703282"/>
              <a:gd name="connsiteX2" fmla="*/ 1227791 w 3307603"/>
              <a:gd name="connsiteY2" fmla="*/ 8965 h 2703282"/>
              <a:gd name="connsiteX3" fmla="*/ 1702921 w 3307603"/>
              <a:gd name="connsiteY3" fmla="*/ 493059 h 2703282"/>
              <a:gd name="connsiteX4" fmla="*/ 2160121 w 3307603"/>
              <a:gd name="connsiteY4" fmla="*/ 26895 h 2703282"/>
              <a:gd name="connsiteX5" fmla="*/ 2698003 w 3307603"/>
              <a:gd name="connsiteY5" fmla="*/ 17229 h 2703282"/>
              <a:gd name="connsiteX6" fmla="*/ 3307603 w 3307603"/>
              <a:gd name="connsiteY6" fmla="*/ 645458 h 2703282"/>
              <a:gd name="connsiteX7" fmla="*/ 3271744 w 3307603"/>
              <a:gd name="connsiteY7" fmla="*/ 1120587 h 2703282"/>
              <a:gd name="connsiteX8" fmla="*/ 1962897 w 3307603"/>
              <a:gd name="connsiteY8" fmla="*/ 2339788 h 2703282"/>
              <a:gd name="connsiteX9" fmla="*/ 143062 w 3307603"/>
              <a:gd name="connsiteY9" fmla="*/ 1224105 h 2703282"/>
              <a:gd name="connsiteX10" fmla="*/ 0 w 3307603"/>
              <a:gd name="connsiteY10" fmla="*/ 2703282 h 2703282"/>
              <a:gd name="connsiteX11" fmla="*/ 116540 w 3307603"/>
              <a:gd name="connsiteY11" fmla="*/ 564076 h 2703282"/>
              <a:gd name="connsiteX0" fmla="*/ 0 w 3191063"/>
              <a:gd name="connsiteY0" fmla="*/ 564076 h 2339788"/>
              <a:gd name="connsiteX1" fmla="*/ 564405 w 3191063"/>
              <a:gd name="connsiteY1" fmla="*/ 0 h 2339788"/>
              <a:gd name="connsiteX2" fmla="*/ 1111251 w 3191063"/>
              <a:gd name="connsiteY2" fmla="*/ 8965 h 2339788"/>
              <a:gd name="connsiteX3" fmla="*/ 1586381 w 3191063"/>
              <a:gd name="connsiteY3" fmla="*/ 493059 h 2339788"/>
              <a:gd name="connsiteX4" fmla="*/ 2043581 w 3191063"/>
              <a:gd name="connsiteY4" fmla="*/ 26895 h 2339788"/>
              <a:gd name="connsiteX5" fmla="*/ 2581463 w 3191063"/>
              <a:gd name="connsiteY5" fmla="*/ 17229 h 2339788"/>
              <a:gd name="connsiteX6" fmla="*/ 3191063 w 3191063"/>
              <a:gd name="connsiteY6" fmla="*/ 645458 h 2339788"/>
              <a:gd name="connsiteX7" fmla="*/ 3155204 w 3191063"/>
              <a:gd name="connsiteY7" fmla="*/ 1120587 h 2339788"/>
              <a:gd name="connsiteX8" fmla="*/ 1846357 w 3191063"/>
              <a:gd name="connsiteY8" fmla="*/ 2339788 h 2339788"/>
              <a:gd name="connsiteX9" fmla="*/ 26522 w 3191063"/>
              <a:gd name="connsiteY9" fmla="*/ 1224105 h 2339788"/>
              <a:gd name="connsiteX10" fmla="*/ 0 w 3191063"/>
              <a:gd name="connsiteY10" fmla="*/ 564076 h 2339788"/>
              <a:gd name="connsiteX0" fmla="*/ 0 w 3191063"/>
              <a:gd name="connsiteY0" fmla="*/ 564076 h 2725270"/>
              <a:gd name="connsiteX1" fmla="*/ 564405 w 3191063"/>
              <a:gd name="connsiteY1" fmla="*/ 0 h 2725270"/>
              <a:gd name="connsiteX2" fmla="*/ 1111251 w 3191063"/>
              <a:gd name="connsiteY2" fmla="*/ 8965 h 2725270"/>
              <a:gd name="connsiteX3" fmla="*/ 1586381 w 3191063"/>
              <a:gd name="connsiteY3" fmla="*/ 493059 h 2725270"/>
              <a:gd name="connsiteX4" fmla="*/ 2043581 w 3191063"/>
              <a:gd name="connsiteY4" fmla="*/ 26895 h 2725270"/>
              <a:gd name="connsiteX5" fmla="*/ 2581463 w 3191063"/>
              <a:gd name="connsiteY5" fmla="*/ 17229 h 2725270"/>
              <a:gd name="connsiteX6" fmla="*/ 3191063 w 3191063"/>
              <a:gd name="connsiteY6" fmla="*/ 645458 h 2725270"/>
              <a:gd name="connsiteX7" fmla="*/ 3155204 w 3191063"/>
              <a:gd name="connsiteY7" fmla="*/ 1120587 h 2725270"/>
              <a:gd name="connsiteX8" fmla="*/ 1559486 w 3191063"/>
              <a:gd name="connsiteY8" fmla="*/ 2725270 h 2725270"/>
              <a:gd name="connsiteX9" fmla="*/ 26522 w 3191063"/>
              <a:gd name="connsiteY9" fmla="*/ 1224105 h 2725270"/>
              <a:gd name="connsiteX10" fmla="*/ 0 w 3191063"/>
              <a:gd name="connsiteY10" fmla="*/ 564076 h 2725270"/>
              <a:gd name="connsiteX0" fmla="*/ 373 w 3191436"/>
              <a:gd name="connsiteY0" fmla="*/ 564076 h 2725270"/>
              <a:gd name="connsiteX1" fmla="*/ 564778 w 3191436"/>
              <a:gd name="connsiteY1" fmla="*/ 0 h 2725270"/>
              <a:gd name="connsiteX2" fmla="*/ 1111624 w 3191436"/>
              <a:gd name="connsiteY2" fmla="*/ 8965 h 2725270"/>
              <a:gd name="connsiteX3" fmla="*/ 1586754 w 3191436"/>
              <a:gd name="connsiteY3" fmla="*/ 493059 h 2725270"/>
              <a:gd name="connsiteX4" fmla="*/ 2043954 w 3191436"/>
              <a:gd name="connsiteY4" fmla="*/ 26895 h 2725270"/>
              <a:gd name="connsiteX5" fmla="*/ 2581836 w 3191436"/>
              <a:gd name="connsiteY5" fmla="*/ 17229 h 2725270"/>
              <a:gd name="connsiteX6" fmla="*/ 3191436 w 3191436"/>
              <a:gd name="connsiteY6" fmla="*/ 645458 h 2725270"/>
              <a:gd name="connsiteX7" fmla="*/ 3155577 w 3191436"/>
              <a:gd name="connsiteY7" fmla="*/ 1120587 h 2725270"/>
              <a:gd name="connsiteX8" fmla="*/ 1559859 w 3191436"/>
              <a:gd name="connsiteY8" fmla="*/ 2725270 h 2725270"/>
              <a:gd name="connsiteX9" fmla="*/ 0 w 3191436"/>
              <a:gd name="connsiteY9" fmla="*/ 1107563 h 2725270"/>
              <a:gd name="connsiteX10" fmla="*/ 373 w 3191436"/>
              <a:gd name="connsiteY10" fmla="*/ 564076 h 2725270"/>
              <a:gd name="connsiteX0" fmla="*/ 63997 w 3255060"/>
              <a:gd name="connsiteY0" fmla="*/ 564076 h 2725270"/>
              <a:gd name="connsiteX1" fmla="*/ 628402 w 3255060"/>
              <a:gd name="connsiteY1" fmla="*/ 0 h 2725270"/>
              <a:gd name="connsiteX2" fmla="*/ 1175248 w 3255060"/>
              <a:gd name="connsiteY2" fmla="*/ 8965 h 2725270"/>
              <a:gd name="connsiteX3" fmla="*/ 1650378 w 3255060"/>
              <a:gd name="connsiteY3" fmla="*/ 493059 h 2725270"/>
              <a:gd name="connsiteX4" fmla="*/ 2107578 w 3255060"/>
              <a:gd name="connsiteY4" fmla="*/ 26895 h 2725270"/>
              <a:gd name="connsiteX5" fmla="*/ 2645460 w 3255060"/>
              <a:gd name="connsiteY5" fmla="*/ 17229 h 2725270"/>
              <a:gd name="connsiteX6" fmla="*/ 3255060 w 3255060"/>
              <a:gd name="connsiteY6" fmla="*/ 645458 h 2725270"/>
              <a:gd name="connsiteX7" fmla="*/ 3219201 w 3255060"/>
              <a:gd name="connsiteY7" fmla="*/ 1120587 h 2725270"/>
              <a:gd name="connsiteX8" fmla="*/ 1623483 w 3255060"/>
              <a:gd name="connsiteY8" fmla="*/ 2725270 h 2725270"/>
              <a:gd name="connsiteX9" fmla="*/ 63624 w 3255060"/>
              <a:gd name="connsiteY9" fmla="*/ 1107563 h 2725270"/>
              <a:gd name="connsiteX10" fmla="*/ 63997 w 3255060"/>
              <a:gd name="connsiteY10" fmla="*/ 564076 h 2725270"/>
              <a:gd name="connsiteX0" fmla="*/ 101157 w 3292220"/>
              <a:gd name="connsiteY0" fmla="*/ 564076 h 2725270"/>
              <a:gd name="connsiteX1" fmla="*/ 665562 w 3292220"/>
              <a:gd name="connsiteY1" fmla="*/ 0 h 2725270"/>
              <a:gd name="connsiteX2" fmla="*/ 1212408 w 3292220"/>
              <a:gd name="connsiteY2" fmla="*/ 8965 h 2725270"/>
              <a:gd name="connsiteX3" fmla="*/ 1687538 w 3292220"/>
              <a:gd name="connsiteY3" fmla="*/ 493059 h 2725270"/>
              <a:gd name="connsiteX4" fmla="*/ 2144738 w 3292220"/>
              <a:gd name="connsiteY4" fmla="*/ 26895 h 2725270"/>
              <a:gd name="connsiteX5" fmla="*/ 2682620 w 3292220"/>
              <a:gd name="connsiteY5" fmla="*/ 17229 h 2725270"/>
              <a:gd name="connsiteX6" fmla="*/ 3292220 w 3292220"/>
              <a:gd name="connsiteY6" fmla="*/ 645458 h 2725270"/>
              <a:gd name="connsiteX7" fmla="*/ 3256361 w 3292220"/>
              <a:gd name="connsiteY7" fmla="*/ 1120587 h 2725270"/>
              <a:gd name="connsiteX8" fmla="*/ 1660643 w 3292220"/>
              <a:gd name="connsiteY8" fmla="*/ 2725270 h 2725270"/>
              <a:gd name="connsiteX9" fmla="*/ 100784 w 3292220"/>
              <a:gd name="connsiteY9" fmla="*/ 1107563 h 2725270"/>
              <a:gd name="connsiteX10" fmla="*/ 101157 w 3292220"/>
              <a:gd name="connsiteY10" fmla="*/ 564076 h 2725270"/>
              <a:gd name="connsiteX0" fmla="*/ 101157 w 3292220"/>
              <a:gd name="connsiteY0" fmla="*/ 624882 h 2786076"/>
              <a:gd name="connsiteX1" fmla="*/ 665562 w 3292220"/>
              <a:gd name="connsiteY1" fmla="*/ 60806 h 2786076"/>
              <a:gd name="connsiteX2" fmla="*/ 1212408 w 3292220"/>
              <a:gd name="connsiteY2" fmla="*/ 69771 h 2786076"/>
              <a:gd name="connsiteX3" fmla="*/ 1687538 w 3292220"/>
              <a:gd name="connsiteY3" fmla="*/ 553865 h 2786076"/>
              <a:gd name="connsiteX4" fmla="*/ 2144738 w 3292220"/>
              <a:gd name="connsiteY4" fmla="*/ 87701 h 2786076"/>
              <a:gd name="connsiteX5" fmla="*/ 2682620 w 3292220"/>
              <a:gd name="connsiteY5" fmla="*/ 78035 h 2786076"/>
              <a:gd name="connsiteX6" fmla="*/ 3292220 w 3292220"/>
              <a:gd name="connsiteY6" fmla="*/ 706264 h 2786076"/>
              <a:gd name="connsiteX7" fmla="*/ 3256361 w 3292220"/>
              <a:gd name="connsiteY7" fmla="*/ 1181393 h 2786076"/>
              <a:gd name="connsiteX8" fmla="*/ 1660643 w 3292220"/>
              <a:gd name="connsiteY8" fmla="*/ 2786076 h 2786076"/>
              <a:gd name="connsiteX9" fmla="*/ 100784 w 3292220"/>
              <a:gd name="connsiteY9" fmla="*/ 1168369 h 2786076"/>
              <a:gd name="connsiteX10" fmla="*/ 101157 w 3292220"/>
              <a:gd name="connsiteY10" fmla="*/ 624882 h 2786076"/>
              <a:gd name="connsiteX0" fmla="*/ 101157 w 3292220"/>
              <a:gd name="connsiteY0" fmla="*/ 673904 h 2835098"/>
              <a:gd name="connsiteX1" fmla="*/ 665562 w 3292220"/>
              <a:gd name="connsiteY1" fmla="*/ 109828 h 2835098"/>
              <a:gd name="connsiteX2" fmla="*/ 1212408 w 3292220"/>
              <a:gd name="connsiteY2" fmla="*/ 118793 h 2835098"/>
              <a:gd name="connsiteX3" fmla="*/ 1687538 w 3292220"/>
              <a:gd name="connsiteY3" fmla="*/ 602887 h 2835098"/>
              <a:gd name="connsiteX4" fmla="*/ 2144738 w 3292220"/>
              <a:gd name="connsiteY4" fmla="*/ 136723 h 2835098"/>
              <a:gd name="connsiteX5" fmla="*/ 2682620 w 3292220"/>
              <a:gd name="connsiteY5" fmla="*/ 127057 h 2835098"/>
              <a:gd name="connsiteX6" fmla="*/ 3292220 w 3292220"/>
              <a:gd name="connsiteY6" fmla="*/ 755286 h 2835098"/>
              <a:gd name="connsiteX7" fmla="*/ 3256361 w 3292220"/>
              <a:gd name="connsiteY7" fmla="*/ 1230415 h 2835098"/>
              <a:gd name="connsiteX8" fmla="*/ 1660643 w 3292220"/>
              <a:gd name="connsiteY8" fmla="*/ 2835098 h 2835098"/>
              <a:gd name="connsiteX9" fmla="*/ 100784 w 3292220"/>
              <a:gd name="connsiteY9" fmla="*/ 1217391 h 2835098"/>
              <a:gd name="connsiteX10" fmla="*/ 101157 w 3292220"/>
              <a:gd name="connsiteY10" fmla="*/ 673904 h 2835098"/>
              <a:gd name="connsiteX0" fmla="*/ 101157 w 3292220"/>
              <a:gd name="connsiteY0" fmla="*/ 673904 h 2835098"/>
              <a:gd name="connsiteX1" fmla="*/ 665562 w 3292220"/>
              <a:gd name="connsiteY1" fmla="*/ 109828 h 2835098"/>
              <a:gd name="connsiteX2" fmla="*/ 1212408 w 3292220"/>
              <a:gd name="connsiteY2" fmla="*/ 118793 h 2835098"/>
              <a:gd name="connsiteX3" fmla="*/ 1687538 w 3292220"/>
              <a:gd name="connsiteY3" fmla="*/ 602887 h 2835098"/>
              <a:gd name="connsiteX4" fmla="*/ 2144738 w 3292220"/>
              <a:gd name="connsiteY4" fmla="*/ 136723 h 2835098"/>
              <a:gd name="connsiteX5" fmla="*/ 2682620 w 3292220"/>
              <a:gd name="connsiteY5" fmla="*/ 127057 h 2835098"/>
              <a:gd name="connsiteX6" fmla="*/ 3292220 w 3292220"/>
              <a:gd name="connsiteY6" fmla="*/ 755286 h 2835098"/>
              <a:gd name="connsiteX7" fmla="*/ 3256361 w 3292220"/>
              <a:gd name="connsiteY7" fmla="*/ 1230415 h 2835098"/>
              <a:gd name="connsiteX8" fmla="*/ 1660643 w 3292220"/>
              <a:gd name="connsiteY8" fmla="*/ 2835098 h 2835098"/>
              <a:gd name="connsiteX9" fmla="*/ 100784 w 3292220"/>
              <a:gd name="connsiteY9" fmla="*/ 1217391 h 2835098"/>
              <a:gd name="connsiteX10" fmla="*/ 101157 w 3292220"/>
              <a:gd name="connsiteY10" fmla="*/ 673904 h 2835098"/>
              <a:gd name="connsiteX0" fmla="*/ 101157 w 3292220"/>
              <a:gd name="connsiteY0" fmla="*/ 673904 h 2835098"/>
              <a:gd name="connsiteX1" fmla="*/ 665562 w 3292220"/>
              <a:gd name="connsiteY1" fmla="*/ 109828 h 2835098"/>
              <a:gd name="connsiteX2" fmla="*/ 1212408 w 3292220"/>
              <a:gd name="connsiteY2" fmla="*/ 118793 h 2835098"/>
              <a:gd name="connsiteX3" fmla="*/ 1687538 w 3292220"/>
              <a:gd name="connsiteY3" fmla="*/ 602887 h 2835098"/>
              <a:gd name="connsiteX4" fmla="*/ 2144738 w 3292220"/>
              <a:gd name="connsiteY4" fmla="*/ 136723 h 2835098"/>
              <a:gd name="connsiteX5" fmla="*/ 2682620 w 3292220"/>
              <a:gd name="connsiteY5" fmla="*/ 127057 h 2835098"/>
              <a:gd name="connsiteX6" fmla="*/ 3292220 w 3292220"/>
              <a:gd name="connsiteY6" fmla="*/ 755286 h 2835098"/>
              <a:gd name="connsiteX7" fmla="*/ 3256361 w 3292220"/>
              <a:gd name="connsiteY7" fmla="*/ 1230415 h 2835098"/>
              <a:gd name="connsiteX8" fmla="*/ 1660643 w 3292220"/>
              <a:gd name="connsiteY8" fmla="*/ 2835098 h 2835098"/>
              <a:gd name="connsiteX9" fmla="*/ 100784 w 3292220"/>
              <a:gd name="connsiteY9" fmla="*/ 1217391 h 2835098"/>
              <a:gd name="connsiteX10" fmla="*/ 101157 w 3292220"/>
              <a:gd name="connsiteY10" fmla="*/ 673904 h 2835098"/>
              <a:gd name="connsiteX0" fmla="*/ 101157 w 3360532"/>
              <a:gd name="connsiteY0" fmla="*/ 673904 h 2835098"/>
              <a:gd name="connsiteX1" fmla="*/ 665562 w 3360532"/>
              <a:gd name="connsiteY1" fmla="*/ 109828 h 2835098"/>
              <a:gd name="connsiteX2" fmla="*/ 1212408 w 3360532"/>
              <a:gd name="connsiteY2" fmla="*/ 118793 h 2835098"/>
              <a:gd name="connsiteX3" fmla="*/ 1687538 w 3360532"/>
              <a:gd name="connsiteY3" fmla="*/ 602887 h 2835098"/>
              <a:gd name="connsiteX4" fmla="*/ 2144738 w 3360532"/>
              <a:gd name="connsiteY4" fmla="*/ 136723 h 2835098"/>
              <a:gd name="connsiteX5" fmla="*/ 2682620 w 3360532"/>
              <a:gd name="connsiteY5" fmla="*/ 127057 h 2835098"/>
              <a:gd name="connsiteX6" fmla="*/ 3292220 w 3360532"/>
              <a:gd name="connsiteY6" fmla="*/ 755286 h 2835098"/>
              <a:gd name="connsiteX7" fmla="*/ 3256361 w 3360532"/>
              <a:gd name="connsiteY7" fmla="*/ 1230415 h 2835098"/>
              <a:gd name="connsiteX8" fmla="*/ 1660643 w 3360532"/>
              <a:gd name="connsiteY8" fmla="*/ 2835098 h 2835098"/>
              <a:gd name="connsiteX9" fmla="*/ 100784 w 3360532"/>
              <a:gd name="connsiteY9" fmla="*/ 1217391 h 2835098"/>
              <a:gd name="connsiteX10" fmla="*/ 101157 w 3360532"/>
              <a:gd name="connsiteY10" fmla="*/ 673904 h 2835098"/>
              <a:gd name="connsiteX0" fmla="*/ 101157 w 3378839"/>
              <a:gd name="connsiteY0" fmla="*/ 673904 h 2835098"/>
              <a:gd name="connsiteX1" fmla="*/ 665562 w 3378839"/>
              <a:gd name="connsiteY1" fmla="*/ 109828 h 2835098"/>
              <a:gd name="connsiteX2" fmla="*/ 1212408 w 3378839"/>
              <a:gd name="connsiteY2" fmla="*/ 118793 h 2835098"/>
              <a:gd name="connsiteX3" fmla="*/ 1687538 w 3378839"/>
              <a:gd name="connsiteY3" fmla="*/ 602887 h 2835098"/>
              <a:gd name="connsiteX4" fmla="*/ 2144738 w 3378839"/>
              <a:gd name="connsiteY4" fmla="*/ 136723 h 2835098"/>
              <a:gd name="connsiteX5" fmla="*/ 2682620 w 3378839"/>
              <a:gd name="connsiteY5" fmla="*/ 127057 h 2835098"/>
              <a:gd name="connsiteX6" fmla="*/ 3292220 w 3378839"/>
              <a:gd name="connsiteY6" fmla="*/ 755286 h 2835098"/>
              <a:gd name="connsiteX7" fmla="*/ 3256361 w 3378839"/>
              <a:gd name="connsiteY7" fmla="*/ 1230415 h 2835098"/>
              <a:gd name="connsiteX8" fmla="*/ 1660643 w 3378839"/>
              <a:gd name="connsiteY8" fmla="*/ 2835098 h 2835098"/>
              <a:gd name="connsiteX9" fmla="*/ 100784 w 3378839"/>
              <a:gd name="connsiteY9" fmla="*/ 1217391 h 2835098"/>
              <a:gd name="connsiteX10" fmla="*/ 101157 w 3378839"/>
              <a:gd name="connsiteY10" fmla="*/ 673904 h 2835098"/>
              <a:gd name="connsiteX0" fmla="*/ 101157 w 3362228"/>
              <a:gd name="connsiteY0" fmla="*/ 673904 h 2835098"/>
              <a:gd name="connsiteX1" fmla="*/ 665562 w 3362228"/>
              <a:gd name="connsiteY1" fmla="*/ 109828 h 2835098"/>
              <a:gd name="connsiteX2" fmla="*/ 1212408 w 3362228"/>
              <a:gd name="connsiteY2" fmla="*/ 118793 h 2835098"/>
              <a:gd name="connsiteX3" fmla="*/ 1687538 w 3362228"/>
              <a:gd name="connsiteY3" fmla="*/ 602887 h 2835098"/>
              <a:gd name="connsiteX4" fmla="*/ 2144738 w 3362228"/>
              <a:gd name="connsiteY4" fmla="*/ 136723 h 2835098"/>
              <a:gd name="connsiteX5" fmla="*/ 2682620 w 3362228"/>
              <a:gd name="connsiteY5" fmla="*/ 127057 h 2835098"/>
              <a:gd name="connsiteX6" fmla="*/ 3292220 w 3362228"/>
              <a:gd name="connsiteY6" fmla="*/ 755286 h 2835098"/>
              <a:gd name="connsiteX7" fmla="*/ 3193608 w 3362228"/>
              <a:gd name="connsiteY7" fmla="*/ 1293167 h 2835098"/>
              <a:gd name="connsiteX8" fmla="*/ 1660643 w 3362228"/>
              <a:gd name="connsiteY8" fmla="*/ 2835098 h 2835098"/>
              <a:gd name="connsiteX9" fmla="*/ 100784 w 3362228"/>
              <a:gd name="connsiteY9" fmla="*/ 1217391 h 2835098"/>
              <a:gd name="connsiteX10" fmla="*/ 101157 w 3362228"/>
              <a:gd name="connsiteY10" fmla="*/ 673904 h 2835098"/>
              <a:gd name="connsiteX0" fmla="*/ 101157 w 3367649"/>
              <a:gd name="connsiteY0" fmla="*/ 673904 h 2835098"/>
              <a:gd name="connsiteX1" fmla="*/ 665562 w 3367649"/>
              <a:gd name="connsiteY1" fmla="*/ 109828 h 2835098"/>
              <a:gd name="connsiteX2" fmla="*/ 1212408 w 3367649"/>
              <a:gd name="connsiteY2" fmla="*/ 118793 h 2835098"/>
              <a:gd name="connsiteX3" fmla="*/ 1687538 w 3367649"/>
              <a:gd name="connsiteY3" fmla="*/ 602887 h 2835098"/>
              <a:gd name="connsiteX4" fmla="*/ 2144738 w 3367649"/>
              <a:gd name="connsiteY4" fmla="*/ 136723 h 2835098"/>
              <a:gd name="connsiteX5" fmla="*/ 2682620 w 3367649"/>
              <a:gd name="connsiteY5" fmla="*/ 127057 h 2835098"/>
              <a:gd name="connsiteX6" fmla="*/ 3292220 w 3367649"/>
              <a:gd name="connsiteY6" fmla="*/ 755286 h 2835098"/>
              <a:gd name="connsiteX7" fmla="*/ 3193608 w 3367649"/>
              <a:gd name="connsiteY7" fmla="*/ 1293167 h 2835098"/>
              <a:gd name="connsiteX8" fmla="*/ 1660643 w 3367649"/>
              <a:gd name="connsiteY8" fmla="*/ 2835098 h 2835098"/>
              <a:gd name="connsiteX9" fmla="*/ 100784 w 3367649"/>
              <a:gd name="connsiteY9" fmla="*/ 1217391 h 2835098"/>
              <a:gd name="connsiteX10" fmla="*/ 101157 w 3367649"/>
              <a:gd name="connsiteY10" fmla="*/ 673904 h 2835098"/>
              <a:gd name="connsiteX0" fmla="*/ 101157 w 3323564"/>
              <a:gd name="connsiteY0" fmla="*/ 673904 h 2835098"/>
              <a:gd name="connsiteX1" fmla="*/ 665562 w 3323564"/>
              <a:gd name="connsiteY1" fmla="*/ 109828 h 2835098"/>
              <a:gd name="connsiteX2" fmla="*/ 1212408 w 3323564"/>
              <a:gd name="connsiteY2" fmla="*/ 118793 h 2835098"/>
              <a:gd name="connsiteX3" fmla="*/ 1687538 w 3323564"/>
              <a:gd name="connsiteY3" fmla="*/ 602887 h 2835098"/>
              <a:gd name="connsiteX4" fmla="*/ 2144738 w 3323564"/>
              <a:gd name="connsiteY4" fmla="*/ 136723 h 2835098"/>
              <a:gd name="connsiteX5" fmla="*/ 2682620 w 3323564"/>
              <a:gd name="connsiteY5" fmla="*/ 127057 h 2835098"/>
              <a:gd name="connsiteX6" fmla="*/ 3229467 w 3323564"/>
              <a:gd name="connsiteY6" fmla="*/ 683569 h 2835098"/>
              <a:gd name="connsiteX7" fmla="*/ 3193608 w 3323564"/>
              <a:gd name="connsiteY7" fmla="*/ 1293167 h 2835098"/>
              <a:gd name="connsiteX8" fmla="*/ 1660643 w 3323564"/>
              <a:gd name="connsiteY8" fmla="*/ 2835098 h 2835098"/>
              <a:gd name="connsiteX9" fmla="*/ 100784 w 3323564"/>
              <a:gd name="connsiteY9" fmla="*/ 1217391 h 2835098"/>
              <a:gd name="connsiteX10" fmla="*/ 101157 w 3323564"/>
              <a:gd name="connsiteY10" fmla="*/ 673904 h 2835098"/>
              <a:gd name="connsiteX0" fmla="*/ 101157 w 3350819"/>
              <a:gd name="connsiteY0" fmla="*/ 673904 h 2835098"/>
              <a:gd name="connsiteX1" fmla="*/ 665562 w 3350819"/>
              <a:gd name="connsiteY1" fmla="*/ 109828 h 2835098"/>
              <a:gd name="connsiteX2" fmla="*/ 1212408 w 3350819"/>
              <a:gd name="connsiteY2" fmla="*/ 118793 h 2835098"/>
              <a:gd name="connsiteX3" fmla="*/ 1687538 w 3350819"/>
              <a:gd name="connsiteY3" fmla="*/ 602887 h 2835098"/>
              <a:gd name="connsiteX4" fmla="*/ 2144738 w 3350819"/>
              <a:gd name="connsiteY4" fmla="*/ 136723 h 2835098"/>
              <a:gd name="connsiteX5" fmla="*/ 2682620 w 3350819"/>
              <a:gd name="connsiteY5" fmla="*/ 127057 h 2835098"/>
              <a:gd name="connsiteX6" fmla="*/ 3229467 w 3350819"/>
              <a:gd name="connsiteY6" fmla="*/ 683569 h 2835098"/>
              <a:gd name="connsiteX7" fmla="*/ 3193608 w 3350819"/>
              <a:gd name="connsiteY7" fmla="*/ 1293167 h 2835098"/>
              <a:gd name="connsiteX8" fmla="*/ 1660643 w 3350819"/>
              <a:gd name="connsiteY8" fmla="*/ 2835098 h 2835098"/>
              <a:gd name="connsiteX9" fmla="*/ 100784 w 3350819"/>
              <a:gd name="connsiteY9" fmla="*/ 1217391 h 2835098"/>
              <a:gd name="connsiteX10" fmla="*/ 101157 w 3350819"/>
              <a:gd name="connsiteY10" fmla="*/ 673904 h 2835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350819" h="2835098">
                <a:moveTo>
                  <a:pt x="101157" y="673904"/>
                </a:moveTo>
                <a:lnTo>
                  <a:pt x="665562" y="109828"/>
                </a:lnTo>
                <a:cubicBezTo>
                  <a:pt x="820949" y="-30619"/>
                  <a:pt x="1039091" y="-45560"/>
                  <a:pt x="1212408" y="118793"/>
                </a:cubicBezTo>
                <a:lnTo>
                  <a:pt x="1687538" y="602887"/>
                </a:lnTo>
                <a:lnTo>
                  <a:pt x="2144738" y="136723"/>
                </a:lnTo>
                <a:cubicBezTo>
                  <a:pt x="2306103" y="7996"/>
                  <a:pt x="2503326" y="-22121"/>
                  <a:pt x="2682620" y="127057"/>
                </a:cubicBezTo>
                <a:lnTo>
                  <a:pt x="3229467" y="683569"/>
                </a:lnTo>
                <a:cubicBezTo>
                  <a:pt x="3459561" y="877804"/>
                  <a:pt x="3313138" y="1224438"/>
                  <a:pt x="3193608" y="1293167"/>
                </a:cubicBezTo>
                <a:cubicBezTo>
                  <a:pt x="3196596" y="1314085"/>
                  <a:pt x="1657655" y="2814180"/>
                  <a:pt x="1660643" y="2835098"/>
                </a:cubicBezTo>
                <a:lnTo>
                  <a:pt x="100784" y="1217391"/>
                </a:lnTo>
                <a:cubicBezTo>
                  <a:pt x="-42527" y="1018299"/>
                  <a:pt x="-24473" y="855066"/>
                  <a:pt x="101157" y="673904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13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23 Medium impact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F5F778F-4DAF-E348-B17D-64AB7AAE1F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7457" y="5968316"/>
            <a:ext cx="9832867" cy="530973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 i="0">
                <a:solidFill>
                  <a:srgbClr val="000000"/>
                </a:solidFill>
                <a:latin typeface="CVS Health Sans Cd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063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126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189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251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927011F8-DBBE-6540-8033-0CA882350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460" y="384048"/>
            <a:ext cx="9832865" cy="1009250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36E7B0C5-7A86-4F81-B60A-725268E92E4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57200" y="1721990"/>
            <a:ext cx="4630272" cy="3917632"/>
          </a:xfrm>
          <a:custGeom>
            <a:avLst/>
            <a:gdLst>
              <a:gd name="connsiteX0" fmla="*/ 0 w 3379321"/>
              <a:gd name="connsiteY0" fmla="*/ 0 h 2811559"/>
              <a:gd name="connsiteX1" fmla="*/ 3379321 w 3379321"/>
              <a:gd name="connsiteY1" fmla="*/ 0 h 2811559"/>
              <a:gd name="connsiteX2" fmla="*/ 3379321 w 3379321"/>
              <a:gd name="connsiteY2" fmla="*/ 2811559 h 2811559"/>
              <a:gd name="connsiteX3" fmla="*/ 0 w 3379321"/>
              <a:gd name="connsiteY3" fmla="*/ 2811559 h 2811559"/>
              <a:gd name="connsiteX4" fmla="*/ 0 w 3379321"/>
              <a:gd name="connsiteY4" fmla="*/ 0 h 2811559"/>
              <a:gd name="connsiteX0" fmla="*/ 98611 w 3379321"/>
              <a:gd name="connsiteY0" fmla="*/ 636494 h 2811559"/>
              <a:gd name="connsiteX1" fmla="*/ 3379321 w 3379321"/>
              <a:gd name="connsiteY1" fmla="*/ 0 h 2811559"/>
              <a:gd name="connsiteX2" fmla="*/ 3379321 w 3379321"/>
              <a:gd name="connsiteY2" fmla="*/ 2811559 h 2811559"/>
              <a:gd name="connsiteX3" fmla="*/ 0 w 3379321"/>
              <a:gd name="connsiteY3" fmla="*/ 2811559 h 2811559"/>
              <a:gd name="connsiteX4" fmla="*/ 98611 w 3379321"/>
              <a:gd name="connsiteY4" fmla="*/ 636494 h 2811559"/>
              <a:gd name="connsiteX0" fmla="*/ 98611 w 3379321"/>
              <a:gd name="connsiteY0" fmla="*/ 636494 h 2811559"/>
              <a:gd name="connsiteX1" fmla="*/ 770592 w 3379321"/>
              <a:gd name="connsiteY1" fmla="*/ 511689 h 2811559"/>
              <a:gd name="connsiteX2" fmla="*/ 3379321 w 3379321"/>
              <a:gd name="connsiteY2" fmla="*/ 0 h 2811559"/>
              <a:gd name="connsiteX3" fmla="*/ 3379321 w 3379321"/>
              <a:gd name="connsiteY3" fmla="*/ 2811559 h 2811559"/>
              <a:gd name="connsiteX4" fmla="*/ 0 w 3379321"/>
              <a:gd name="connsiteY4" fmla="*/ 2811559 h 2811559"/>
              <a:gd name="connsiteX5" fmla="*/ 98611 w 3379321"/>
              <a:gd name="connsiteY5" fmla="*/ 636494 h 2811559"/>
              <a:gd name="connsiteX0" fmla="*/ 98611 w 3379321"/>
              <a:gd name="connsiteY0" fmla="*/ 636494 h 2811559"/>
              <a:gd name="connsiteX1" fmla="*/ 680945 w 3379321"/>
              <a:gd name="connsiteY1" fmla="*/ 108277 h 2811559"/>
              <a:gd name="connsiteX2" fmla="*/ 3379321 w 3379321"/>
              <a:gd name="connsiteY2" fmla="*/ 0 h 2811559"/>
              <a:gd name="connsiteX3" fmla="*/ 3379321 w 3379321"/>
              <a:gd name="connsiteY3" fmla="*/ 2811559 h 2811559"/>
              <a:gd name="connsiteX4" fmla="*/ 0 w 3379321"/>
              <a:gd name="connsiteY4" fmla="*/ 2811559 h 2811559"/>
              <a:gd name="connsiteX5" fmla="*/ 98611 w 3379321"/>
              <a:gd name="connsiteY5" fmla="*/ 636494 h 2811559"/>
              <a:gd name="connsiteX0" fmla="*/ 116540 w 3379321"/>
              <a:gd name="connsiteY0" fmla="*/ 672353 h 2811559"/>
              <a:gd name="connsiteX1" fmla="*/ 680945 w 3379321"/>
              <a:gd name="connsiteY1" fmla="*/ 108277 h 2811559"/>
              <a:gd name="connsiteX2" fmla="*/ 3379321 w 3379321"/>
              <a:gd name="connsiteY2" fmla="*/ 0 h 2811559"/>
              <a:gd name="connsiteX3" fmla="*/ 3379321 w 3379321"/>
              <a:gd name="connsiteY3" fmla="*/ 2811559 h 2811559"/>
              <a:gd name="connsiteX4" fmla="*/ 0 w 3379321"/>
              <a:gd name="connsiteY4" fmla="*/ 2811559 h 2811559"/>
              <a:gd name="connsiteX5" fmla="*/ 116540 w 3379321"/>
              <a:gd name="connsiteY5" fmla="*/ 672353 h 2811559"/>
              <a:gd name="connsiteX0" fmla="*/ 116540 w 3379321"/>
              <a:gd name="connsiteY0" fmla="*/ 672353 h 2811559"/>
              <a:gd name="connsiteX1" fmla="*/ 680945 w 3379321"/>
              <a:gd name="connsiteY1" fmla="*/ 108277 h 2811559"/>
              <a:gd name="connsiteX2" fmla="*/ 1487768 w 3379321"/>
              <a:gd name="connsiteY2" fmla="*/ 72419 h 2811559"/>
              <a:gd name="connsiteX3" fmla="*/ 3379321 w 3379321"/>
              <a:gd name="connsiteY3" fmla="*/ 0 h 2811559"/>
              <a:gd name="connsiteX4" fmla="*/ 3379321 w 3379321"/>
              <a:gd name="connsiteY4" fmla="*/ 2811559 h 2811559"/>
              <a:gd name="connsiteX5" fmla="*/ 0 w 3379321"/>
              <a:gd name="connsiteY5" fmla="*/ 2811559 h 2811559"/>
              <a:gd name="connsiteX6" fmla="*/ 116540 w 3379321"/>
              <a:gd name="connsiteY6" fmla="*/ 672353 h 2811559"/>
              <a:gd name="connsiteX0" fmla="*/ 116540 w 3379321"/>
              <a:gd name="connsiteY0" fmla="*/ 672353 h 2811559"/>
              <a:gd name="connsiteX1" fmla="*/ 680945 w 3379321"/>
              <a:gd name="connsiteY1" fmla="*/ 108277 h 2811559"/>
              <a:gd name="connsiteX2" fmla="*/ 1227791 w 3379321"/>
              <a:gd name="connsiteY2" fmla="*/ 117242 h 2811559"/>
              <a:gd name="connsiteX3" fmla="*/ 3379321 w 3379321"/>
              <a:gd name="connsiteY3" fmla="*/ 0 h 2811559"/>
              <a:gd name="connsiteX4" fmla="*/ 3379321 w 3379321"/>
              <a:gd name="connsiteY4" fmla="*/ 2811559 h 2811559"/>
              <a:gd name="connsiteX5" fmla="*/ 0 w 3379321"/>
              <a:gd name="connsiteY5" fmla="*/ 2811559 h 2811559"/>
              <a:gd name="connsiteX6" fmla="*/ 116540 w 3379321"/>
              <a:gd name="connsiteY6" fmla="*/ 672353 h 2811559"/>
              <a:gd name="connsiteX0" fmla="*/ 116540 w 3379321"/>
              <a:gd name="connsiteY0" fmla="*/ 672353 h 2811559"/>
              <a:gd name="connsiteX1" fmla="*/ 680945 w 3379321"/>
              <a:gd name="connsiteY1" fmla="*/ 108277 h 2811559"/>
              <a:gd name="connsiteX2" fmla="*/ 1227791 w 3379321"/>
              <a:gd name="connsiteY2" fmla="*/ 117242 h 2811559"/>
              <a:gd name="connsiteX3" fmla="*/ 1514662 w 3379321"/>
              <a:gd name="connsiteY3" fmla="*/ 81383 h 2811559"/>
              <a:gd name="connsiteX4" fmla="*/ 3379321 w 3379321"/>
              <a:gd name="connsiteY4" fmla="*/ 0 h 2811559"/>
              <a:gd name="connsiteX5" fmla="*/ 3379321 w 3379321"/>
              <a:gd name="connsiteY5" fmla="*/ 2811559 h 2811559"/>
              <a:gd name="connsiteX6" fmla="*/ 0 w 3379321"/>
              <a:gd name="connsiteY6" fmla="*/ 2811559 h 2811559"/>
              <a:gd name="connsiteX7" fmla="*/ 116540 w 3379321"/>
              <a:gd name="connsiteY7" fmla="*/ 672353 h 2811559"/>
              <a:gd name="connsiteX0" fmla="*/ 116540 w 3379321"/>
              <a:gd name="connsiteY0" fmla="*/ 672353 h 2811559"/>
              <a:gd name="connsiteX1" fmla="*/ 680945 w 3379321"/>
              <a:gd name="connsiteY1" fmla="*/ 108277 h 2811559"/>
              <a:gd name="connsiteX2" fmla="*/ 1227791 w 3379321"/>
              <a:gd name="connsiteY2" fmla="*/ 117242 h 2811559"/>
              <a:gd name="connsiteX3" fmla="*/ 1702921 w 3379321"/>
              <a:gd name="connsiteY3" fmla="*/ 601336 h 2811559"/>
              <a:gd name="connsiteX4" fmla="*/ 3379321 w 3379321"/>
              <a:gd name="connsiteY4" fmla="*/ 0 h 2811559"/>
              <a:gd name="connsiteX5" fmla="*/ 3379321 w 3379321"/>
              <a:gd name="connsiteY5" fmla="*/ 2811559 h 2811559"/>
              <a:gd name="connsiteX6" fmla="*/ 0 w 3379321"/>
              <a:gd name="connsiteY6" fmla="*/ 2811559 h 2811559"/>
              <a:gd name="connsiteX7" fmla="*/ 116540 w 3379321"/>
              <a:gd name="connsiteY7" fmla="*/ 672353 h 2811559"/>
              <a:gd name="connsiteX0" fmla="*/ 116540 w 3379321"/>
              <a:gd name="connsiteY0" fmla="*/ 672353 h 2811559"/>
              <a:gd name="connsiteX1" fmla="*/ 680945 w 3379321"/>
              <a:gd name="connsiteY1" fmla="*/ 108277 h 2811559"/>
              <a:gd name="connsiteX2" fmla="*/ 1227791 w 3379321"/>
              <a:gd name="connsiteY2" fmla="*/ 117242 h 2811559"/>
              <a:gd name="connsiteX3" fmla="*/ 1702921 w 3379321"/>
              <a:gd name="connsiteY3" fmla="*/ 601336 h 2811559"/>
              <a:gd name="connsiteX4" fmla="*/ 2267697 w 3379321"/>
              <a:gd name="connsiteY4" fmla="*/ 386183 h 2811559"/>
              <a:gd name="connsiteX5" fmla="*/ 3379321 w 3379321"/>
              <a:gd name="connsiteY5" fmla="*/ 0 h 2811559"/>
              <a:gd name="connsiteX6" fmla="*/ 3379321 w 3379321"/>
              <a:gd name="connsiteY6" fmla="*/ 2811559 h 2811559"/>
              <a:gd name="connsiteX7" fmla="*/ 0 w 3379321"/>
              <a:gd name="connsiteY7" fmla="*/ 2811559 h 2811559"/>
              <a:gd name="connsiteX8" fmla="*/ 116540 w 3379321"/>
              <a:gd name="connsiteY8" fmla="*/ 672353 h 2811559"/>
              <a:gd name="connsiteX0" fmla="*/ 116540 w 3379321"/>
              <a:gd name="connsiteY0" fmla="*/ 672353 h 2811559"/>
              <a:gd name="connsiteX1" fmla="*/ 680945 w 3379321"/>
              <a:gd name="connsiteY1" fmla="*/ 108277 h 2811559"/>
              <a:gd name="connsiteX2" fmla="*/ 1227791 w 3379321"/>
              <a:gd name="connsiteY2" fmla="*/ 117242 h 2811559"/>
              <a:gd name="connsiteX3" fmla="*/ 1702921 w 3379321"/>
              <a:gd name="connsiteY3" fmla="*/ 601336 h 2811559"/>
              <a:gd name="connsiteX4" fmla="*/ 2160121 w 3379321"/>
              <a:gd name="connsiteY4" fmla="*/ 135172 h 2811559"/>
              <a:gd name="connsiteX5" fmla="*/ 3379321 w 3379321"/>
              <a:gd name="connsiteY5" fmla="*/ 0 h 2811559"/>
              <a:gd name="connsiteX6" fmla="*/ 3379321 w 3379321"/>
              <a:gd name="connsiteY6" fmla="*/ 2811559 h 2811559"/>
              <a:gd name="connsiteX7" fmla="*/ 0 w 3379321"/>
              <a:gd name="connsiteY7" fmla="*/ 2811559 h 2811559"/>
              <a:gd name="connsiteX8" fmla="*/ 116540 w 3379321"/>
              <a:gd name="connsiteY8" fmla="*/ 672353 h 2811559"/>
              <a:gd name="connsiteX0" fmla="*/ 116540 w 3379321"/>
              <a:gd name="connsiteY0" fmla="*/ 564076 h 2703282"/>
              <a:gd name="connsiteX1" fmla="*/ 680945 w 3379321"/>
              <a:gd name="connsiteY1" fmla="*/ 0 h 2703282"/>
              <a:gd name="connsiteX2" fmla="*/ 1227791 w 3379321"/>
              <a:gd name="connsiteY2" fmla="*/ 8965 h 2703282"/>
              <a:gd name="connsiteX3" fmla="*/ 1702921 w 3379321"/>
              <a:gd name="connsiteY3" fmla="*/ 493059 h 2703282"/>
              <a:gd name="connsiteX4" fmla="*/ 2160121 w 3379321"/>
              <a:gd name="connsiteY4" fmla="*/ 26895 h 2703282"/>
              <a:gd name="connsiteX5" fmla="*/ 2698003 w 3379321"/>
              <a:gd name="connsiteY5" fmla="*/ 17229 h 2703282"/>
              <a:gd name="connsiteX6" fmla="*/ 3379321 w 3379321"/>
              <a:gd name="connsiteY6" fmla="*/ 2703282 h 2703282"/>
              <a:gd name="connsiteX7" fmla="*/ 0 w 3379321"/>
              <a:gd name="connsiteY7" fmla="*/ 2703282 h 2703282"/>
              <a:gd name="connsiteX8" fmla="*/ 116540 w 3379321"/>
              <a:gd name="connsiteY8" fmla="*/ 564076 h 2703282"/>
              <a:gd name="connsiteX0" fmla="*/ 116540 w 3379321"/>
              <a:gd name="connsiteY0" fmla="*/ 564076 h 2703282"/>
              <a:gd name="connsiteX1" fmla="*/ 680945 w 3379321"/>
              <a:gd name="connsiteY1" fmla="*/ 0 h 2703282"/>
              <a:gd name="connsiteX2" fmla="*/ 1227791 w 3379321"/>
              <a:gd name="connsiteY2" fmla="*/ 8965 h 2703282"/>
              <a:gd name="connsiteX3" fmla="*/ 1702921 w 3379321"/>
              <a:gd name="connsiteY3" fmla="*/ 493059 h 2703282"/>
              <a:gd name="connsiteX4" fmla="*/ 2160121 w 3379321"/>
              <a:gd name="connsiteY4" fmla="*/ 26895 h 2703282"/>
              <a:gd name="connsiteX5" fmla="*/ 2698003 w 3379321"/>
              <a:gd name="connsiteY5" fmla="*/ 17229 h 2703282"/>
              <a:gd name="connsiteX6" fmla="*/ 2859368 w 3379321"/>
              <a:gd name="connsiteY6" fmla="*/ 717176 h 2703282"/>
              <a:gd name="connsiteX7" fmla="*/ 3379321 w 3379321"/>
              <a:gd name="connsiteY7" fmla="*/ 2703282 h 2703282"/>
              <a:gd name="connsiteX8" fmla="*/ 0 w 3379321"/>
              <a:gd name="connsiteY8" fmla="*/ 2703282 h 2703282"/>
              <a:gd name="connsiteX9" fmla="*/ 116540 w 3379321"/>
              <a:gd name="connsiteY9" fmla="*/ 564076 h 2703282"/>
              <a:gd name="connsiteX0" fmla="*/ 116540 w 3379321"/>
              <a:gd name="connsiteY0" fmla="*/ 564076 h 2703282"/>
              <a:gd name="connsiteX1" fmla="*/ 680945 w 3379321"/>
              <a:gd name="connsiteY1" fmla="*/ 0 h 2703282"/>
              <a:gd name="connsiteX2" fmla="*/ 1227791 w 3379321"/>
              <a:gd name="connsiteY2" fmla="*/ 8965 h 2703282"/>
              <a:gd name="connsiteX3" fmla="*/ 1702921 w 3379321"/>
              <a:gd name="connsiteY3" fmla="*/ 493059 h 2703282"/>
              <a:gd name="connsiteX4" fmla="*/ 2160121 w 3379321"/>
              <a:gd name="connsiteY4" fmla="*/ 26895 h 2703282"/>
              <a:gd name="connsiteX5" fmla="*/ 2698003 w 3379321"/>
              <a:gd name="connsiteY5" fmla="*/ 17229 h 2703282"/>
              <a:gd name="connsiteX6" fmla="*/ 3307603 w 3379321"/>
              <a:gd name="connsiteY6" fmla="*/ 645458 h 2703282"/>
              <a:gd name="connsiteX7" fmla="*/ 3379321 w 3379321"/>
              <a:gd name="connsiteY7" fmla="*/ 2703282 h 2703282"/>
              <a:gd name="connsiteX8" fmla="*/ 0 w 3379321"/>
              <a:gd name="connsiteY8" fmla="*/ 2703282 h 2703282"/>
              <a:gd name="connsiteX9" fmla="*/ 116540 w 3379321"/>
              <a:gd name="connsiteY9" fmla="*/ 564076 h 2703282"/>
              <a:gd name="connsiteX0" fmla="*/ 116540 w 3379321"/>
              <a:gd name="connsiteY0" fmla="*/ 564076 h 2703282"/>
              <a:gd name="connsiteX1" fmla="*/ 680945 w 3379321"/>
              <a:gd name="connsiteY1" fmla="*/ 0 h 2703282"/>
              <a:gd name="connsiteX2" fmla="*/ 1227791 w 3379321"/>
              <a:gd name="connsiteY2" fmla="*/ 8965 h 2703282"/>
              <a:gd name="connsiteX3" fmla="*/ 1702921 w 3379321"/>
              <a:gd name="connsiteY3" fmla="*/ 493059 h 2703282"/>
              <a:gd name="connsiteX4" fmla="*/ 2160121 w 3379321"/>
              <a:gd name="connsiteY4" fmla="*/ 26895 h 2703282"/>
              <a:gd name="connsiteX5" fmla="*/ 2698003 w 3379321"/>
              <a:gd name="connsiteY5" fmla="*/ 17229 h 2703282"/>
              <a:gd name="connsiteX6" fmla="*/ 3307603 w 3379321"/>
              <a:gd name="connsiteY6" fmla="*/ 645458 h 2703282"/>
              <a:gd name="connsiteX7" fmla="*/ 3334497 w 3379321"/>
              <a:gd name="connsiteY7" fmla="*/ 1353670 h 2703282"/>
              <a:gd name="connsiteX8" fmla="*/ 3379321 w 3379321"/>
              <a:gd name="connsiteY8" fmla="*/ 2703282 h 2703282"/>
              <a:gd name="connsiteX9" fmla="*/ 0 w 3379321"/>
              <a:gd name="connsiteY9" fmla="*/ 2703282 h 2703282"/>
              <a:gd name="connsiteX10" fmla="*/ 116540 w 3379321"/>
              <a:gd name="connsiteY10" fmla="*/ 564076 h 2703282"/>
              <a:gd name="connsiteX0" fmla="*/ 116540 w 3379321"/>
              <a:gd name="connsiteY0" fmla="*/ 564076 h 2703282"/>
              <a:gd name="connsiteX1" fmla="*/ 680945 w 3379321"/>
              <a:gd name="connsiteY1" fmla="*/ 0 h 2703282"/>
              <a:gd name="connsiteX2" fmla="*/ 1227791 w 3379321"/>
              <a:gd name="connsiteY2" fmla="*/ 8965 h 2703282"/>
              <a:gd name="connsiteX3" fmla="*/ 1702921 w 3379321"/>
              <a:gd name="connsiteY3" fmla="*/ 493059 h 2703282"/>
              <a:gd name="connsiteX4" fmla="*/ 2160121 w 3379321"/>
              <a:gd name="connsiteY4" fmla="*/ 26895 h 2703282"/>
              <a:gd name="connsiteX5" fmla="*/ 2698003 w 3379321"/>
              <a:gd name="connsiteY5" fmla="*/ 17229 h 2703282"/>
              <a:gd name="connsiteX6" fmla="*/ 3307603 w 3379321"/>
              <a:gd name="connsiteY6" fmla="*/ 645458 h 2703282"/>
              <a:gd name="connsiteX7" fmla="*/ 3334497 w 3379321"/>
              <a:gd name="connsiteY7" fmla="*/ 1353670 h 2703282"/>
              <a:gd name="connsiteX8" fmla="*/ 3307603 w 3379321"/>
              <a:gd name="connsiteY8" fmla="*/ 1631576 h 2703282"/>
              <a:gd name="connsiteX9" fmla="*/ 3379321 w 3379321"/>
              <a:gd name="connsiteY9" fmla="*/ 2703282 h 2703282"/>
              <a:gd name="connsiteX10" fmla="*/ 0 w 3379321"/>
              <a:gd name="connsiteY10" fmla="*/ 2703282 h 2703282"/>
              <a:gd name="connsiteX11" fmla="*/ 116540 w 3379321"/>
              <a:gd name="connsiteY11" fmla="*/ 564076 h 2703282"/>
              <a:gd name="connsiteX0" fmla="*/ 116540 w 3379321"/>
              <a:gd name="connsiteY0" fmla="*/ 564076 h 2703282"/>
              <a:gd name="connsiteX1" fmla="*/ 680945 w 3379321"/>
              <a:gd name="connsiteY1" fmla="*/ 0 h 2703282"/>
              <a:gd name="connsiteX2" fmla="*/ 1227791 w 3379321"/>
              <a:gd name="connsiteY2" fmla="*/ 8965 h 2703282"/>
              <a:gd name="connsiteX3" fmla="*/ 1702921 w 3379321"/>
              <a:gd name="connsiteY3" fmla="*/ 493059 h 2703282"/>
              <a:gd name="connsiteX4" fmla="*/ 2160121 w 3379321"/>
              <a:gd name="connsiteY4" fmla="*/ 26895 h 2703282"/>
              <a:gd name="connsiteX5" fmla="*/ 2698003 w 3379321"/>
              <a:gd name="connsiteY5" fmla="*/ 17229 h 2703282"/>
              <a:gd name="connsiteX6" fmla="*/ 3307603 w 3379321"/>
              <a:gd name="connsiteY6" fmla="*/ 645458 h 2703282"/>
              <a:gd name="connsiteX7" fmla="*/ 3271744 w 3379321"/>
              <a:gd name="connsiteY7" fmla="*/ 1120587 h 2703282"/>
              <a:gd name="connsiteX8" fmla="*/ 3307603 w 3379321"/>
              <a:gd name="connsiteY8" fmla="*/ 1631576 h 2703282"/>
              <a:gd name="connsiteX9" fmla="*/ 3379321 w 3379321"/>
              <a:gd name="connsiteY9" fmla="*/ 2703282 h 2703282"/>
              <a:gd name="connsiteX10" fmla="*/ 0 w 3379321"/>
              <a:gd name="connsiteY10" fmla="*/ 2703282 h 2703282"/>
              <a:gd name="connsiteX11" fmla="*/ 116540 w 3379321"/>
              <a:gd name="connsiteY11" fmla="*/ 564076 h 2703282"/>
              <a:gd name="connsiteX0" fmla="*/ 116540 w 3379321"/>
              <a:gd name="connsiteY0" fmla="*/ 564076 h 2703282"/>
              <a:gd name="connsiteX1" fmla="*/ 680945 w 3379321"/>
              <a:gd name="connsiteY1" fmla="*/ 0 h 2703282"/>
              <a:gd name="connsiteX2" fmla="*/ 1227791 w 3379321"/>
              <a:gd name="connsiteY2" fmla="*/ 8965 h 2703282"/>
              <a:gd name="connsiteX3" fmla="*/ 1702921 w 3379321"/>
              <a:gd name="connsiteY3" fmla="*/ 493059 h 2703282"/>
              <a:gd name="connsiteX4" fmla="*/ 2160121 w 3379321"/>
              <a:gd name="connsiteY4" fmla="*/ 26895 h 2703282"/>
              <a:gd name="connsiteX5" fmla="*/ 2698003 w 3379321"/>
              <a:gd name="connsiteY5" fmla="*/ 17229 h 2703282"/>
              <a:gd name="connsiteX6" fmla="*/ 3307603 w 3379321"/>
              <a:gd name="connsiteY6" fmla="*/ 645458 h 2703282"/>
              <a:gd name="connsiteX7" fmla="*/ 3271744 w 3379321"/>
              <a:gd name="connsiteY7" fmla="*/ 1120587 h 2703282"/>
              <a:gd name="connsiteX8" fmla="*/ 1962897 w 3379321"/>
              <a:gd name="connsiteY8" fmla="*/ 2339788 h 2703282"/>
              <a:gd name="connsiteX9" fmla="*/ 3379321 w 3379321"/>
              <a:gd name="connsiteY9" fmla="*/ 2703282 h 2703282"/>
              <a:gd name="connsiteX10" fmla="*/ 0 w 3379321"/>
              <a:gd name="connsiteY10" fmla="*/ 2703282 h 2703282"/>
              <a:gd name="connsiteX11" fmla="*/ 116540 w 3379321"/>
              <a:gd name="connsiteY11" fmla="*/ 564076 h 2703282"/>
              <a:gd name="connsiteX0" fmla="*/ 116540 w 3307603"/>
              <a:gd name="connsiteY0" fmla="*/ 564076 h 2703282"/>
              <a:gd name="connsiteX1" fmla="*/ 680945 w 3307603"/>
              <a:gd name="connsiteY1" fmla="*/ 0 h 2703282"/>
              <a:gd name="connsiteX2" fmla="*/ 1227791 w 3307603"/>
              <a:gd name="connsiteY2" fmla="*/ 8965 h 2703282"/>
              <a:gd name="connsiteX3" fmla="*/ 1702921 w 3307603"/>
              <a:gd name="connsiteY3" fmla="*/ 493059 h 2703282"/>
              <a:gd name="connsiteX4" fmla="*/ 2160121 w 3307603"/>
              <a:gd name="connsiteY4" fmla="*/ 26895 h 2703282"/>
              <a:gd name="connsiteX5" fmla="*/ 2698003 w 3307603"/>
              <a:gd name="connsiteY5" fmla="*/ 17229 h 2703282"/>
              <a:gd name="connsiteX6" fmla="*/ 3307603 w 3307603"/>
              <a:gd name="connsiteY6" fmla="*/ 645458 h 2703282"/>
              <a:gd name="connsiteX7" fmla="*/ 3271744 w 3307603"/>
              <a:gd name="connsiteY7" fmla="*/ 1120587 h 2703282"/>
              <a:gd name="connsiteX8" fmla="*/ 1962897 w 3307603"/>
              <a:gd name="connsiteY8" fmla="*/ 2339788 h 2703282"/>
              <a:gd name="connsiteX9" fmla="*/ 143062 w 3307603"/>
              <a:gd name="connsiteY9" fmla="*/ 1224105 h 2703282"/>
              <a:gd name="connsiteX10" fmla="*/ 0 w 3307603"/>
              <a:gd name="connsiteY10" fmla="*/ 2703282 h 2703282"/>
              <a:gd name="connsiteX11" fmla="*/ 116540 w 3307603"/>
              <a:gd name="connsiteY11" fmla="*/ 564076 h 2703282"/>
              <a:gd name="connsiteX0" fmla="*/ 0 w 3191063"/>
              <a:gd name="connsiteY0" fmla="*/ 564076 h 2339788"/>
              <a:gd name="connsiteX1" fmla="*/ 564405 w 3191063"/>
              <a:gd name="connsiteY1" fmla="*/ 0 h 2339788"/>
              <a:gd name="connsiteX2" fmla="*/ 1111251 w 3191063"/>
              <a:gd name="connsiteY2" fmla="*/ 8965 h 2339788"/>
              <a:gd name="connsiteX3" fmla="*/ 1586381 w 3191063"/>
              <a:gd name="connsiteY3" fmla="*/ 493059 h 2339788"/>
              <a:gd name="connsiteX4" fmla="*/ 2043581 w 3191063"/>
              <a:gd name="connsiteY4" fmla="*/ 26895 h 2339788"/>
              <a:gd name="connsiteX5" fmla="*/ 2581463 w 3191063"/>
              <a:gd name="connsiteY5" fmla="*/ 17229 h 2339788"/>
              <a:gd name="connsiteX6" fmla="*/ 3191063 w 3191063"/>
              <a:gd name="connsiteY6" fmla="*/ 645458 h 2339788"/>
              <a:gd name="connsiteX7" fmla="*/ 3155204 w 3191063"/>
              <a:gd name="connsiteY7" fmla="*/ 1120587 h 2339788"/>
              <a:gd name="connsiteX8" fmla="*/ 1846357 w 3191063"/>
              <a:gd name="connsiteY8" fmla="*/ 2339788 h 2339788"/>
              <a:gd name="connsiteX9" fmla="*/ 26522 w 3191063"/>
              <a:gd name="connsiteY9" fmla="*/ 1224105 h 2339788"/>
              <a:gd name="connsiteX10" fmla="*/ 0 w 3191063"/>
              <a:gd name="connsiteY10" fmla="*/ 564076 h 2339788"/>
              <a:gd name="connsiteX0" fmla="*/ 0 w 3191063"/>
              <a:gd name="connsiteY0" fmla="*/ 564076 h 2725270"/>
              <a:gd name="connsiteX1" fmla="*/ 564405 w 3191063"/>
              <a:gd name="connsiteY1" fmla="*/ 0 h 2725270"/>
              <a:gd name="connsiteX2" fmla="*/ 1111251 w 3191063"/>
              <a:gd name="connsiteY2" fmla="*/ 8965 h 2725270"/>
              <a:gd name="connsiteX3" fmla="*/ 1586381 w 3191063"/>
              <a:gd name="connsiteY3" fmla="*/ 493059 h 2725270"/>
              <a:gd name="connsiteX4" fmla="*/ 2043581 w 3191063"/>
              <a:gd name="connsiteY4" fmla="*/ 26895 h 2725270"/>
              <a:gd name="connsiteX5" fmla="*/ 2581463 w 3191063"/>
              <a:gd name="connsiteY5" fmla="*/ 17229 h 2725270"/>
              <a:gd name="connsiteX6" fmla="*/ 3191063 w 3191063"/>
              <a:gd name="connsiteY6" fmla="*/ 645458 h 2725270"/>
              <a:gd name="connsiteX7" fmla="*/ 3155204 w 3191063"/>
              <a:gd name="connsiteY7" fmla="*/ 1120587 h 2725270"/>
              <a:gd name="connsiteX8" fmla="*/ 1559486 w 3191063"/>
              <a:gd name="connsiteY8" fmla="*/ 2725270 h 2725270"/>
              <a:gd name="connsiteX9" fmla="*/ 26522 w 3191063"/>
              <a:gd name="connsiteY9" fmla="*/ 1224105 h 2725270"/>
              <a:gd name="connsiteX10" fmla="*/ 0 w 3191063"/>
              <a:gd name="connsiteY10" fmla="*/ 564076 h 2725270"/>
              <a:gd name="connsiteX0" fmla="*/ 373 w 3191436"/>
              <a:gd name="connsiteY0" fmla="*/ 564076 h 2725270"/>
              <a:gd name="connsiteX1" fmla="*/ 564778 w 3191436"/>
              <a:gd name="connsiteY1" fmla="*/ 0 h 2725270"/>
              <a:gd name="connsiteX2" fmla="*/ 1111624 w 3191436"/>
              <a:gd name="connsiteY2" fmla="*/ 8965 h 2725270"/>
              <a:gd name="connsiteX3" fmla="*/ 1586754 w 3191436"/>
              <a:gd name="connsiteY3" fmla="*/ 493059 h 2725270"/>
              <a:gd name="connsiteX4" fmla="*/ 2043954 w 3191436"/>
              <a:gd name="connsiteY4" fmla="*/ 26895 h 2725270"/>
              <a:gd name="connsiteX5" fmla="*/ 2581836 w 3191436"/>
              <a:gd name="connsiteY5" fmla="*/ 17229 h 2725270"/>
              <a:gd name="connsiteX6" fmla="*/ 3191436 w 3191436"/>
              <a:gd name="connsiteY6" fmla="*/ 645458 h 2725270"/>
              <a:gd name="connsiteX7" fmla="*/ 3155577 w 3191436"/>
              <a:gd name="connsiteY7" fmla="*/ 1120587 h 2725270"/>
              <a:gd name="connsiteX8" fmla="*/ 1559859 w 3191436"/>
              <a:gd name="connsiteY8" fmla="*/ 2725270 h 2725270"/>
              <a:gd name="connsiteX9" fmla="*/ 0 w 3191436"/>
              <a:gd name="connsiteY9" fmla="*/ 1107563 h 2725270"/>
              <a:gd name="connsiteX10" fmla="*/ 373 w 3191436"/>
              <a:gd name="connsiteY10" fmla="*/ 564076 h 2725270"/>
              <a:gd name="connsiteX0" fmla="*/ 63997 w 3255060"/>
              <a:gd name="connsiteY0" fmla="*/ 564076 h 2725270"/>
              <a:gd name="connsiteX1" fmla="*/ 628402 w 3255060"/>
              <a:gd name="connsiteY1" fmla="*/ 0 h 2725270"/>
              <a:gd name="connsiteX2" fmla="*/ 1175248 w 3255060"/>
              <a:gd name="connsiteY2" fmla="*/ 8965 h 2725270"/>
              <a:gd name="connsiteX3" fmla="*/ 1650378 w 3255060"/>
              <a:gd name="connsiteY3" fmla="*/ 493059 h 2725270"/>
              <a:gd name="connsiteX4" fmla="*/ 2107578 w 3255060"/>
              <a:gd name="connsiteY4" fmla="*/ 26895 h 2725270"/>
              <a:gd name="connsiteX5" fmla="*/ 2645460 w 3255060"/>
              <a:gd name="connsiteY5" fmla="*/ 17229 h 2725270"/>
              <a:gd name="connsiteX6" fmla="*/ 3255060 w 3255060"/>
              <a:gd name="connsiteY6" fmla="*/ 645458 h 2725270"/>
              <a:gd name="connsiteX7" fmla="*/ 3219201 w 3255060"/>
              <a:gd name="connsiteY7" fmla="*/ 1120587 h 2725270"/>
              <a:gd name="connsiteX8" fmla="*/ 1623483 w 3255060"/>
              <a:gd name="connsiteY8" fmla="*/ 2725270 h 2725270"/>
              <a:gd name="connsiteX9" fmla="*/ 63624 w 3255060"/>
              <a:gd name="connsiteY9" fmla="*/ 1107563 h 2725270"/>
              <a:gd name="connsiteX10" fmla="*/ 63997 w 3255060"/>
              <a:gd name="connsiteY10" fmla="*/ 564076 h 2725270"/>
              <a:gd name="connsiteX0" fmla="*/ 101157 w 3292220"/>
              <a:gd name="connsiteY0" fmla="*/ 564076 h 2725270"/>
              <a:gd name="connsiteX1" fmla="*/ 665562 w 3292220"/>
              <a:gd name="connsiteY1" fmla="*/ 0 h 2725270"/>
              <a:gd name="connsiteX2" fmla="*/ 1212408 w 3292220"/>
              <a:gd name="connsiteY2" fmla="*/ 8965 h 2725270"/>
              <a:gd name="connsiteX3" fmla="*/ 1687538 w 3292220"/>
              <a:gd name="connsiteY3" fmla="*/ 493059 h 2725270"/>
              <a:gd name="connsiteX4" fmla="*/ 2144738 w 3292220"/>
              <a:gd name="connsiteY4" fmla="*/ 26895 h 2725270"/>
              <a:gd name="connsiteX5" fmla="*/ 2682620 w 3292220"/>
              <a:gd name="connsiteY5" fmla="*/ 17229 h 2725270"/>
              <a:gd name="connsiteX6" fmla="*/ 3292220 w 3292220"/>
              <a:gd name="connsiteY6" fmla="*/ 645458 h 2725270"/>
              <a:gd name="connsiteX7" fmla="*/ 3256361 w 3292220"/>
              <a:gd name="connsiteY7" fmla="*/ 1120587 h 2725270"/>
              <a:gd name="connsiteX8" fmla="*/ 1660643 w 3292220"/>
              <a:gd name="connsiteY8" fmla="*/ 2725270 h 2725270"/>
              <a:gd name="connsiteX9" fmla="*/ 100784 w 3292220"/>
              <a:gd name="connsiteY9" fmla="*/ 1107563 h 2725270"/>
              <a:gd name="connsiteX10" fmla="*/ 101157 w 3292220"/>
              <a:gd name="connsiteY10" fmla="*/ 564076 h 2725270"/>
              <a:gd name="connsiteX0" fmla="*/ 101157 w 3292220"/>
              <a:gd name="connsiteY0" fmla="*/ 624882 h 2786076"/>
              <a:gd name="connsiteX1" fmla="*/ 665562 w 3292220"/>
              <a:gd name="connsiteY1" fmla="*/ 60806 h 2786076"/>
              <a:gd name="connsiteX2" fmla="*/ 1212408 w 3292220"/>
              <a:gd name="connsiteY2" fmla="*/ 69771 h 2786076"/>
              <a:gd name="connsiteX3" fmla="*/ 1687538 w 3292220"/>
              <a:gd name="connsiteY3" fmla="*/ 553865 h 2786076"/>
              <a:gd name="connsiteX4" fmla="*/ 2144738 w 3292220"/>
              <a:gd name="connsiteY4" fmla="*/ 87701 h 2786076"/>
              <a:gd name="connsiteX5" fmla="*/ 2682620 w 3292220"/>
              <a:gd name="connsiteY5" fmla="*/ 78035 h 2786076"/>
              <a:gd name="connsiteX6" fmla="*/ 3292220 w 3292220"/>
              <a:gd name="connsiteY6" fmla="*/ 706264 h 2786076"/>
              <a:gd name="connsiteX7" fmla="*/ 3256361 w 3292220"/>
              <a:gd name="connsiteY7" fmla="*/ 1181393 h 2786076"/>
              <a:gd name="connsiteX8" fmla="*/ 1660643 w 3292220"/>
              <a:gd name="connsiteY8" fmla="*/ 2786076 h 2786076"/>
              <a:gd name="connsiteX9" fmla="*/ 100784 w 3292220"/>
              <a:gd name="connsiteY9" fmla="*/ 1168369 h 2786076"/>
              <a:gd name="connsiteX10" fmla="*/ 101157 w 3292220"/>
              <a:gd name="connsiteY10" fmla="*/ 624882 h 2786076"/>
              <a:gd name="connsiteX0" fmla="*/ 101157 w 3292220"/>
              <a:gd name="connsiteY0" fmla="*/ 673904 h 2835098"/>
              <a:gd name="connsiteX1" fmla="*/ 665562 w 3292220"/>
              <a:gd name="connsiteY1" fmla="*/ 109828 h 2835098"/>
              <a:gd name="connsiteX2" fmla="*/ 1212408 w 3292220"/>
              <a:gd name="connsiteY2" fmla="*/ 118793 h 2835098"/>
              <a:gd name="connsiteX3" fmla="*/ 1687538 w 3292220"/>
              <a:gd name="connsiteY3" fmla="*/ 602887 h 2835098"/>
              <a:gd name="connsiteX4" fmla="*/ 2144738 w 3292220"/>
              <a:gd name="connsiteY4" fmla="*/ 136723 h 2835098"/>
              <a:gd name="connsiteX5" fmla="*/ 2682620 w 3292220"/>
              <a:gd name="connsiteY5" fmla="*/ 127057 h 2835098"/>
              <a:gd name="connsiteX6" fmla="*/ 3292220 w 3292220"/>
              <a:gd name="connsiteY6" fmla="*/ 755286 h 2835098"/>
              <a:gd name="connsiteX7" fmla="*/ 3256361 w 3292220"/>
              <a:gd name="connsiteY7" fmla="*/ 1230415 h 2835098"/>
              <a:gd name="connsiteX8" fmla="*/ 1660643 w 3292220"/>
              <a:gd name="connsiteY8" fmla="*/ 2835098 h 2835098"/>
              <a:gd name="connsiteX9" fmla="*/ 100784 w 3292220"/>
              <a:gd name="connsiteY9" fmla="*/ 1217391 h 2835098"/>
              <a:gd name="connsiteX10" fmla="*/ 101157 w 3292220"/>
              <a:gd name="connsiteY10" fmla="*/ 673904 h 2835098"/>
              <a:gd name="connsiteX0" fmla="*/ 101157 w 3292220"/>
              <a:gd name="connsiteY0" fmla="*/ 673904 h 2835098"/>
              <a:gd name="connsiteX1" fmla="*/ 665562 w 3292220"/>
              <a:gd name="connsiteY1" fmla="*/ 109828 h 2835098"/>
              <a:gd name="connsiteX2" fmla="*/ 1212408 w 3292220"/>
              <a:gd name="connsiteY2" fmla="*/ 118793 h 2835098"/>
              <a:gd name="connsiteX3" fmla="*/ 1687538 w 3292220"/>
              <a:gd name="connsiteY3" fmla="*/ 602887 h 2835098"/>
              <a:gd name="connsiteX4" fmla="*/ 2144738 w 3292220"/>
              <a:gd name="connsiteY4" fmla="*/ 136723 h 2835098"/>
              <a:gd name="connsiteX5" fmla="*/ 2682620 w 3292220"/>
              <a:gd name="connsiteY5" fmla="*/ 127057 h 2835098"/>
              <a:gd name="connsiteX6" fmla="*/ 3292220 w 3292220"/>
              <a:gd name="connsiteY6" fmla="*/ 755286 h 2835098"/>
              <a:gd name="connsiteX7" fmla="*/ 3256361 w 3292220"/>
              <a:gd name="connsiteY7" fmla="*/ 1230415 h 2835098"/>
              <a:gd name="connsiteX8" fmla="*/ 1660643 w 3292220"/>
              <a:gd name="connsiteY8" fmla="*/ 2835098 h 2835098"/>
              <a:gd name="connsiteX9" fmla="*/ 100784 w 3292220"/>
              <a:gd name="connsiteY9" fmla="*/ 1217391 h 2835098"/>
              <a:gd name="connsiteX10" fmla="*/ 101157 w 3292220"/>
              <a:gd name="connsiteY10" fmla="*/ 673904 h 2835098"/>
              <a:gd name="connsiteX0" fmla="*/ 101157 w 3292220"/>
              <a:gd name="connsiteY0" fmla="*/ 673904 h 2835098"/>
              <a:gd name="connsiteX1" fmla="*/ 665562 w 3292220"/>
              <a:gd name="connsiteY1" fmla="*/ 109828 h 2835098"/>
              <a:gd name="connsiteX2" fmla="*/ 1212408 w 3292220"/>
              <a:gd name="connsiteY2" fmla="*/ 118793 h 2835098"/>
              <a:gd name="connsiteX3" fmla="*/ 1687538 w 3292220"/>
              <a:gd name="connsiteY3" fmla="*/ 602887 h 2835098"/>
              <a:gd name="connsiteX4" fmla="*/ 2144738 w 3292220"/>
              <a:gd name="connsiteY4" fmla="*/ 136723 h 2835098"/>
              <a:gd name="connsiteX5" fmla="*/ 2682620 w 3292220"/>
              <a:gd name="connsiteY5" fmla="*/ 127057 h 2835098"/>
              <a:gd name="connsiteX6" fmla="*/ 3292220 w 3292220"/>
              <a:gd name="connsiteY6" fmla="*/ 755286 h 2835098"/>
              <a:gd name="connsiteX7" fmla="*/ 3256361 w 3292220"/>
              <a:gd name="connsiteY7" fmla="*/ 1230415 h 2835098"/>
              <a:gd name="connsiteX8" fmla="*/ 1660643 w 3292220"/>
              <a:gd name="connsiteY8" fmla="*/ 2835098 h 2835098"/>
              <a:gd name="connsiteX9" fmla="*/ 100784 w 3292220"/>
              <a:gd name="connsiteY9" fmla="*/ 1217391 h 2835098"/>
              <a:gd name="connsiteX10" fmla="*/ 101157 w 3292220"/>
              <a:gd name="connsiteY10" fmla="*/ 673904 h 2835098"/>
              <a:gd name="connsiteX0" fmla="*/ 101157 w 3360532"/>
              <a:gd name="connsiteY0" fmla="*/ 673904 h 2835098"/>
              <a:gd name="connsiteX1" fmla="*/ 665562 w 3360532"/>
              <a:gd name="connsiteY1" fmla="*/ 109828 h 2835098"/>
              <a:gd name="connsiteX2" fmla="*/ 1212408 w 3360532"/>
              <a:gd name="connsiteY2" fmla="*/ 118793 h 2835098"/>
              <a:gd name="connsiteX3" fmla="*/ 1687538 w 3360532"/>
              <a:gd name="connsiteY3" fmla="*/ 602887 h 2835098"/>
              <a:gd name="connsiteX4" fmla="*/ 2144738 w 3360532"/>
              <a:gd name="connsiteY4" fmla="*/ 136723 h 2835098"/>
              <a:gd name="connsiteX5" fmla="*/ 2682620 w 3360532"/>
              <a:gd name="connsiteY5" fmla="*/ 127057 h 2835098"/>
              <a:gd name="connsiteX6" fmla="*/ 3292220 w 3360532"/>
              <a:gd name="connsiteY6" fmla="*/ 755286 h 2835098"/>
              <a:gd name="connsiteX7" fmla="*/ 3256361 w 3360532"/>
              <a:gd name="connsiteY7" fmla="*/ 1230415 h 2835098"/>
              <a:gd name="connsiteX8" fmla="*/ 1660643 w 3360532"/>
              <a:gd name="connsiteY8" fmla="*/ 2835098 h 2835098"/>
              <a:gd name="connsiteX9" fmla="*/ 100784 w 3360532"/>
              <a:gd name="connsiteY9" fmla="*/ 1217391 h 2835098"/>
              <a:gd name="connsiteX10" fmla="*/ 101157 w 3360532"/>
              <a:gd name="connsiteY10" fmla="*/ 673904 h 2835098"/>
              <a:gd name="connsiteX0" fmla="*/ 101157 w 3378839"/>
              <a:gd name="connsiteY0" fmla="*/ 673904 h 2835098"/>
              <a:gd name="connsiteX1" fmla="*/ 665562 w 3378839"/>
              <a:gd name="connsiteY1" fmla="*/ 109828 h 2835098"/>
              <a:gd name="connsiteX2" fmla="*/ 1212408 w 3378839"/>
              <a:gd name="connsiteY2" fmla="*/ 118793 h 2835098"/>
              <a:gd name="connsiteX3" fmla="*/ 1687538 w 3378839"/>
              <a:gd name="connsiteY3" fmla="*/ 602887 h 2835098"/>
              <a:gd name="connsiteX4" fmla="*/ 2144738 w 3378839"/>
              <a:gd name="connsiteY4" fmla="*/ 136723 h 2835098"/>
              <a:gd name="connsiteX5" fmla="*/ 2682620 w 3378839"/>
              <a:gd name="connsiteY5" fmla="*/ 127057 h 2835098"/>
              <a:gd name="connsiteX6" fmla="*/ 3292220 w 3378839"/>
              <a:gd name="connsiteY6" fmla="*/ 755286 h 2835098"/>
              <a:gd name="connsiteX7" fmla="*/ 3256361 w 3378839"/>
              <a:gd name="connsiteY7" fmla="*/ 1230415 h 2835098"/>
              <a:gd name="connsiteX8" fmla="*/ 1660643 w 3378839"/>
              <a:gd name="connsiteY8" fmla="*/ 2835098 h 2835098"/>
              <a:gd name="connsiteX9" fmla="*/ 100784 w 3378839"/>
              <a:gd name="connsiteY9" fmla="*/ 1217391 h 2835098"/>
              <a:gd name="connsiteX10" fmla="*/ 101157 w 3378839"/>
              <a:gd name="connsiteY10" fmla="*/ 673904 h 2835098"/>
              <a:gd name="connsiteX0" fmla="*/ 101157 w 3362228"/>
              <a:gd name="connsiteY0" fmla="*/ 673904 h 2835098"/>
              <a:gd name="connsiteX1" fmla="*/ 665562 w 3362228"/>
              <a:gd name="connsiteY1" fmla="*/ 109828 h 2835098"/>
              <a:gd name="connsiteX2" fmla="*/ 1212408 w 3362228"/>
              <a:gd name="connsiteY2" fmla="*/ 118793 h 2835098"/>
              <a:gd name="connsiteX3" fmla="*/ 1687538 w 3362228"/>
              <a:gd name="connsiteY3" fmla="*/ 602887 h 2835098"/>
              <a:gd name="connsiteX4" fmla="*/ 2144738 w 3362228"/>
              <a:gd name="connsiteY4" fmla="*/ 136723 h 2835098"/>
              <a:gd name="connsiteX5" fmla="*/ 2682620 w 3362228"/>
              <a:gd name="connsiteY5" fmla="*/ 127057 h 2835098"/>
              <a:gd name="connsiteX6" fmla="*/ 3292220 w 3362228"/>
              <a:gd name="connsiteY6" fmla="*/ 755286 h 2835098"/>
              <a:gd name="connsiteX7" fmla="*/ 3193608 w 3362228"/>
              <a:gd name="connsiteY7" fmla="*/ 1293167 h 2835098"/>
              <a:gd name="connsiteX8" fmla="*/ 1660643 w 3362228"/>
              <a:gd name="connsiteY8" fmla="*/ 2835098 h 2835098"/>
              <a:gd name="connsiteX9" fmla="*/ 100784 w 3362228"/>
              <a:gd name="connsiteY9" fmla="*/ 1217391 h 2835098"/>
              <a:gd name="connsiteX10" fmla="*/ 101157 w 3362228"/>
              <a:gd name="connsiteY10" fmla="*/ 673904 h 2835098"/>
              <a:gd name="connsiteX0" fmla="*/ 101157 w 3367649"/>
              <a:gd name="connsiteY0" fmla="*/ 673904 h 2835098"/>
              <a:gd name="connsiteX1" fmla="*/ 665562 w 3367649"/>
              <a:gd name="connsiteY1" fmla="*/ 109828 h 2835098"/>
              <a:gd name="connsiteX2" fmla="*/ 1212408 w 3367649"/>
              <a:gd name="connsiteY2" fmla="*/ 118793 h 2835098"/>
              <a:gd name="connsiteX3" fmla="*/ 1687538 w 3367649"/>
              <a:gd name="connsiteY3" fmla="*/ 602887 h 2835098"/>
              <a:gd name="connsiteX4" fmla="*/ 2144738 w 3367649"/>
              <a:gd name="connsiteY4" fmla="*/ 136723 h 2835098"/>
              <a:gd name="connsiteX5" fmla="*/ 2682620 w 3367649"/>
              <a:gd name="connsiteY5" fmla="*/ 127057 h 2835098"/>
              <a:gd name="connsiteX6" fmla="*/ 3292220 w 3367649"/>
              <a:gd name="connsiteY6" fmla="*/ 755286 h 2835098"/>
              <a:gd name="connsiteX7" fmla="*/ 3193608 w 3367649"/>
              <a:gd name="connsiteY7" fmla="*/ 1293167 h 2835098"/>
              <a:gd name="connsiteX8" fmla="*/ 1660643 w 3367649"/>
              <a:gd name="connsiteY8" fmla="*/ 2835098 h 2835098"/>
              <a:gd name="connsiteX9" fmla="*/ 100784 w 3367649"/>
              <a:gd name="connsiteY9" fmla="*/ 1217391 h 2835098"/>
              <a:gd name="connsiteX10" fmla="*/ 101157 w 3367649"/>
              <a:gd name="connsiteY10" fmla="*/ 673904 h 2835098"/>
              <a:gd name="connsiteX0" fmla="*/ 101157 w 3323564"/>
              <a:gd name="connsiteY0" fmla="*/ 673904 h 2835098"/>
              <a:gd name="connsiteX1" fmla="*/ 665562 w 3323564"/>
              <a:gd name="connsiteY1" fmla="*/ 109828 h 2835098"/>
              <a:gd name="connsiteX2" fmla="*/ 1212408 w 3323564"/>
              <a:gd name="connsiteY2" fmla="*/ 118793 h 2835098"/>
              <a:gd name="connsiteX3" fmla="*/ 1687538 w 3323564"/>
              <a:gd name="connsiteY3" fmla="*/ 602887 h 2835098"/>
              <a:gd name="connsiteX4" fmla="*/ 2144738 w 3323564"/>
              <a:gd name="connsiteY4" fmla="*/ 136723 h 2835098"/>
              <a:gd name="connsiteX5" fmla="*/ 2682620 w 3323564"/>
              <a:gd name="connsiteY5" fmla="*/ 127057 h 2835098"/>
              <a:gd name="connsiteX6" fmla="*/ 3229467 w 3323564"/>
              <a:gd name="connsiteY6" fmla="*/ 683569 h 2835098"/>
              <a:gd name="connsiteX7" fmla="*/ 3193608 w 3323564"/>
              <a:gd name="connsiteY7" fmla="*/ 1293167 h 2835098"/>
              <a:gd name="connsiteX8" fmla="*/ 1660643 w 3323564"/>
              <a:gd name="connsiteY8" fmla="*/ 2835098 h 2835098"/>
              <a:gd name="connsiteX9" fmla="*/ 100784 w 3323564"/>
              <a:gd name="connsiteY9" fmla="*/ 1217391 h 2835098"/>
              <a:gd name="connsiteX10" fmla="*/ 101157 w 3323564"/>
              <a:gd name="connsiteY10" fmla="*/ 673904 h 2835098"/>
              <a:gd name="connsiteX0" fmla="*/ 101157 w 3350819"/>
              <a:gd name="connsiteY0" fmla="*/ 673904 h 2835098"/>
              <a:gd name="connsiteX1" fmla="*/ 665562 w 3350819"/>
              <a:gd name="connsiteY1" fmla="*/ 109828 h 2835098"/>
              <a:gd name="connsiteX2" fmla="*/ 1212408 w 3350819"/>
              <a:gd name="connsiteY2" fmla="*/ 118793 h 2835098"/>
              <a:gd name="connsiteX3" fmla="*/ 1687538 w 3350819"/>
              <a:gd name="connsiteY3" fmla="*/ 602887 h 2835098"/>
              <a:gd name="connsiteX4" fmla="*/ 2144738 w 3350819"/>
              <a:gd name="connsiteY4" fmla="*/ 136723 h 2835098"/>
              <a:gd name="connsiteX5" fmla="*/ 2682620 w 3350819"/>
              <a:gd name="connsiteY5" fmla="*/ 127057 h 2835098"/>
              <a:gd name="connsiteX6" fmla="*/ 3229467 w 3350819"/>
              <a:gd name="connsiteY6" fmla="*/ 683569 h 2835098"/>
              <a:gd name="connsiteX7" fmla="*/ 3193608 w 3350819"/>
              <a:gd name="connsiteY7" fmla="*/ 1293167 h 2835098"/>
              <a:gd name="connsiteX8" fmla="*/ 1660643 w 3350819"/>
              <a:gd name="connsiteY8" fmla="*/ 2835098 h 2835098"/>
              <a:gd name="connsiteX9" fmla="*/ 100784 w 3350819"/>
              <a:gd name="connsiteY9" fmla="*/ 1217391 h 2835098"/>
              <a:gd name="connsiteX10" fmla="*/ 101157 w 3350819"/>
              <a:gd name="connsiteY10" fmla="*/ 673904 h 2835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350819" h="2835098">
                <a:moveTo>
                  <a:pt x="101157" y="673904"/>
                </a:moveTo>
                <a:lnTo>
                  <a:pt x="665562" y="109828"/>
                </a:lnTo>
                <a:cubicBezTo>
                  <a:pt x="820949" y="-30619"/>
                  <a:pt x="1039091" y="-45560"/>
                  <a:pt x="1212408" y="118793"/>
                </a:cubicBezTo>
                <a:lnTo>
                  <a:pt x="1687538" y="602887"/>
                </a:lnTo>
                <a:lnTo>
                  <a:pt x="2144738" y="136723"/>
                </a:lnTo>
                <a:cubicBezTo>
                  <a:pt x="2306103" y="7996"/>
                  <a:pt x="2503326" y="-22121"/>
                  <a:pt x="2682620" y="127057"/>
                </a:cubicBezTo>
                <a:lnTo>
                  <a:pt x="3229467" y="683569"/>
                </a:lnTo>
                <a:cubicBezTo>
                  <a:pt x="3459561" y="877804"/>
                  <a:pt x="3313138" y="1224438"/>
                  <a:pt x="3193608" y="1293167"/>
                </a:cubicBezTo>
                <a:cubicBezTo>
                  <a:pt x="3196596" y="1314085"/>
                  <a:pt x="1657655" y="2814180"/>
                  <a:pt x="1660643" y="2835098"/>
                </a:cubicBezTo>
                <a:lnTo>
                  <a:pt x="100784" y="1217391"/>
                </a:lnTo>
                <a:cubicBezTo>
                  <a:pt x="-42527" y="1018299"/>
                  <a:pt x="-24473" y="855066"/>
                  <a:pt x="101157" y="673904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13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23 Squar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5C20BC66-66F4-6A42-849F-909C4224CB13}"/>
              </a:ext>
            </a:extLst>
          </p:cNvPr>
          <p:cNvSpPr>
            <a:spLocks noGrp="1" noChangeAspect="1"/>
          </p:cNvSpPr>
          <p:nvPr userDrawn="1">
            <p:ph type="pic" sz="quarter" idx="11"/>
          </p:nvPr>
        </p:nvSpPr>
        <p:spPr>
          <a:xfrm>
            <a:off x="7016750" y="595086"/>
            <a:ext cx="5172076" cy="5667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7" name="Title Placeholder 15">
            <a:extLst>
              <a:ext uri="{FF2B5EF4-FFF2-40B4-BE49-F238E27FC236}">
                <a16:creationId xmlns:a16="http://schemas.microsoft.com/office/drawing/2014/main" id="{A15C7E66-2FE4-824D-8655-9FFD2DDD5F37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87460" y="384048"/>
            <a:ext cx="5946666" cy="10092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89B48264-0CAD-7F41-97B8-611536520EAF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387458" y="5968316"/>
            <a:ext cx="5946666" cy="530973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 i="0">
                <a:solidFill>
                  <a:srgbClr val="000000"/>
                </a:solidFill>
                <a:latin typeface="CVS Health Sans Cd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063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126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189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251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2201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23 MediumImpac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673FB4A-B2DA-4040-AB7B-E1DBA54C663A}"/>
              </a:ext>
            </a:extLst>
          </p:cNvPr>
          <p:cNvSpPr/>
          <p:nvPr userDrawn="1"/>
        </p:nvSpPr>
        <p:spPr>
          <a:xfrm>
            <a:off x="1" y="1346479"/>
            <a:ext cx="12188825" cy="55115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99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VS Health Sans"/>
              <a:ea typeface="+mn-ea"/>
              <a:cs typeface="+mn-cs"/>
            </a:endParaRP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3416FC9B-F9BF-7941-A0ED-F7443859EE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4049" y="5968316"/>
            <a:ext cx="5787182" cy="530973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 i="0">
                <a:solidFill>
                  <a:srgbClr val="000000"/>
                </a:solidFill>
                <a:latin typeface="CVS Health Sans Cd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063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126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189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251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3">
            <a:extLst>
              <a:ext uri="{FF2B5EF4-FFF2-40B4-BE49-F238E27FC236}">
                <a16:creationId xmlns:a16="http://schemas.microsoft.com/office/drawing/2014/main" id="{6647DAC4-1C01-4386-9957-D56FFB0C3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48" y="384050"/>
            <a:ext cx="6461002" cy="672949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720BE3-8CBB-2E43-8949-F4121F567E32}"/>
              </a:ext>
            </a:extLst>
          </p:cNvPr>
          <p:cNvSpPr txBox="1"/>
          <p:nvPr userDrawn="1"/>
        </p:nvSpPr>
        <p:spPr>
          <a:xfrm>
            <a:off x="11433810" y="6240163"/>
            <a:ext cx="464821" cy="276999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63E4F6-4878-E04D-8CE6-F1BCD399F560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VS Health Sans"/>
                <a:ea typeface="Open Sans" panose="020B0606030504020204" pitchFamily="34" charset="0"/>
                <a:cs typeface="Open Sans" panose="020B0606030504020204" pitchFamily="34" charset="0"/>
              </a:rPr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VS Health Sans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33CD299-34A3-DA47-8F9A-46643183730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016752" y="2"/>
            <a:ext cx="4187162" cy="5781675"/>
          </a:xfrm>
          <a:prstGeom prst="parallelogram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77490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with image_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5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88825" cy="6107113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3284C44-CBEF-4F9A-AC72-8990858B0E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88952" cy="6108192"/>
          </a:xfrm>
          <a:solidFill>
            <a:schemeClr val="accent6">
              <a:alpha val="69804"/>
            </a:schemeClr>
          </a:solidFill>
        </p:spPr>
        <p:txBody>
          <a:bodyPr rIns="0" anchor="ctr"/>
          <a:lstStyle>
            <a:lvl1pPr algn="ctr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title for divider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A488A55-A1E3-4589-84A6-891A58FB0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897615" y="2270492"/>
            <a:ext cx="393596" cy="1554480"/>
            <a:chOff x="5897615" y="2231631"/>
            <a:chExt cx="393596" cy="155448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3CD6507-4329-43F1-9783-C7A1ED84BBC5}"/>
                </a:ext>
              </a:extLst>
            </p:cNvPr>
            <p:cNvCxnSpPr/>
            <p:nvPr/>
          </p:nvCxnSpPr>
          <p:spPr>
            <a:xfrm>
              <a:off x="5897615" y="2231631"/>
              <a:ext cx="393596" cy="0"/>
            </a:xfrm>
            <a:prstGeom prst="line">
              <a:avLst/>
            </a:prstGeom>
            <a:ln w="254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CA169C1-F273-430E-82C8-6CC1089786DA}"/>
                </a:ext>
              </a:extLst>
            </p:cNvPr>
            <p:cNvCxnSpPr/>
            <p:nvPr/>
          </p:nvCxnSpPr>
          <p:spPr>
            <a:xfrm>
              <a:off x="5897615" y="3786111"/>
              <a:ext cx="393596" cy="0"/>
            </a:xfrm>
            <a:prstGeom prst="line">
              <a:avLst/>
            </a:prstGeom>
            <a:ln w="254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1" y="6261904"/>
            <a:ext cx="4444678" cy="596096"/>
          </a:xfrm>
          <a:prstGeom prst="rect">
            <a:avLst/>
          </a:prstGeom>
          <a:solidFill>
            <a:schemeClr val="bg1"/>
          </a:solidFill>
          <a:ln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68227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23 Standard slide with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493C81B-0447-4FBF-A080-5AF89C1D3A0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933765" y="0"/>
            <a:ext cx="4255061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3416FC9B-F9BF-7941-A0ED-F7443859EE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4049" y="5968316"/>
            <a:ext cx="5787182" cy="530973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 i="0">
                <a:solidFill>
                  <a:srgbClr val="000000"/>
                </a:solidFill>
                <a:latin typeface="CVS Health Sans Cd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063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126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189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251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3">
            <a:extLst>
              <a:ext uri="{FF2B5EF4-FFF2-40B4-BE49-F238E27FC236}">
                <a16:creationId xmlns:a16="http://schemas.microsoft.com/office/drawing/2014/main" id="{6647DAC4-1C01-4386-9957-D56FFB0C3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48" y="384050"/>
            <a:ext cx="6461002" cy="672949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720BE3-8CBB-2E43-8949-F4121F567E32}"/>
              </a:ext>
            </a:extLst>
          </p:cNvPr>
          <p:cNvSpPr txBox="1"/>
          <p:nvPr userDrawn="1"/>
        </p:nvSpPr>
        <p:spPr>
          <a:xfrm>
            <a:off x="11433810" y="6240163"/>
            <a:ext cx="464821" cy="276999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63E4F6-4878-E04D-8CE6-F1BCD399F560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VS Health Sans"/>
                <a:ea typeface="Open Sans" panose="020B0606030504020204" pitchFamily="34" charset="0"/>
                <a:cs typeface="Open Sans" panose="020B0606030504020204" pitchFamily="34" charset="0"/>
              </a:rPr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VS Health Sans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57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23 Medium impact slide with image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493C81B-0447-4FBF-A080-5AF89C1D3A0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467319" y="0"/>
            <a:ext cx="3254189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3416FC9B-F9BF-7941-A0ED-F7443859EE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4050" y="5968316"/>
            <a:ext cx="3927975" cy="530973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 i="0">
                <a:solidFill>
                  <a:srgbClr val="000000"/>
                </a:solidFill>
                <a:latin typeface="CVS Health Sans Cd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063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126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189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251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3">
            <a:extLst>
              <a:ext uri="{FF2B5EF4-FFF2-40B4-BE49-F238E27FC236}">
                <a16:creationId xmlns:a16="http://schemas.microsoft.com/office/drawing/2014/main" id="{6647DAC4-1C01-4386-9957-D56FFB0C3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49" y="384050"/>
            <a:ext cx="3927975" cy="672949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583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23 Standard layout image righ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3416FC9B-F9BF-7941-A0ED-F7443859EE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4049" y="5968316"/>
            <a:ext cx="5787182" cy="530973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 i="0">
                <a:solidFill>
                  <a:srgbClr val="000000"/>
                </a:solidFill>
                <a:latin typeface="CVS Health Sans Cd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063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126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189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251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3">
            <a:extLst>
              <a:ext uri="{FF2B5EF4-FFF2-40B4-BE49-F238E27FC236}">
                <a16:creationId xmlns:a16="http://schemas.microsoft.com/office/drawing/2014/main" id="{6647DAC4-1C01-4386-9957-D56FFB0C3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48" y="384050"/>
            <a:ext cx="6461002" cy="672949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33CD299-34A3-DA47-8F9A-46643183730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016752" y="2"/>
            <a:ext cx="4187162" cy="5781675"/>
          </a:xfrm>
          <a:prstGeom prst="parallelogram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2648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23 Standard slide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3416FC9B-F9BF-7941-A0ED-F7443859EE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4049" y="5968316"/>
            <a:ext cx="9379076" cy="530973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 i="0">
                <a:solidFill>
                  <a:srgbClr val="000000"/>
                </a:solidFill>
                <a:latin typeface="CVS Health Sans Cd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063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126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189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251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3">
            <a:extLst>
              <a:ext uri="{FF2B5EF4-FFF2-40B4-BE49-F238E27FC236}">
                <a16:creationId xmlns:a16="http://schemas.microsoft.com/office/drawing/2014/main" id="{6647DAC4-1C01-4386-9957-D56FFB0C3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0566" y="384050"/>
            <a:ext cx="6638861" cy="672949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33CD299-34A3-DA47-8F9A-46643183730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84050" y="2"/>
            <a:ext cx="4187162" cy="5440677"/>
          </a:xfrm>
          <a:prstGeom prst="parallelogram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872039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23 Horizontal head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150336E-F81E-4D4B-8287-BA7658E31C1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" y="1"/>
            <a:ext cx="12188825" cy="2743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F5F778F-4DAF-E348-B17D-64AB7AAE1F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7459" y="5968316"/>
            <a:ext cx="9905718" cy="530973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 i="0">
                <a:solidFill>
                  <a:srgbClr val="000000"/>
                </a:solidFill>
                <a:latin typeface="CVS Health Sans Cd" panose="020B05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063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914126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371189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1828251" indent="0">
              <a:buNone/>
              <a:defRPr sz="1000" b="0" i="0">
                <a:solidFill>
                  <a:srgbClr val="3F3F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927011F8-DBBE-6540-8033-0CA882350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237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23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8880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with image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5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88825" cy="6107113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3284C44-CBEF-4F9A-AC72-8990858B0E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88952" cy="6108192"/>
          </a:xfrm>
          <a:solidFill>
            <a:srgbClr val="0A4B8C">
              <a:alpha val="69804"/>
            </a:srgbClr>
          </a:solidFill>
        </p:spPr>
        <p:txBody>
          <a:bodyPr rIns="0" anchor="ctr"/>
          <a:lstStyle>
            <a:lvl1pPr algn="ctr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title for divider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A488A55-A1E3-4589-84A6-891A58FB0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897615" y="2270492"/>
            <a:ext cx="393596" cy="1554480"/>
            <a:chOff x="5897615" y="2231631"/>
            <a:chExt cx="393596" cy="155448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3CD6507-4329-43F1-9783-C7A1ED84BBC5}"/>
                </a:ext>
              </a:extLst>
            </p:cNvPr>
            <p:cNvCxnSpPr/>
            <p:nvPr/>
          </p:nvCxnSpPr>
          <p:spPr>
            <a:xfrm>
              <a:off x="5897615" y="2231631"/>
              <a:ext cx="393596" cy="0"/>
            </a:xfrm>
            <a:prstGeom prst="line">
              <a:avLst/>
            </a:prstGeom>
            <a:ln w="254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CA169C1-F273-430E-82C8-6CC1089786DA}"/>
                </a:ext>
              </a:extLst>
            </p:cNvPr>
            <p:cNvCxnSpPr/>
            <p:nvPr/>
          </p:nvCxnSpPr>
          <p:spPr>
            <a:xfrm>
              <a:off x="5897615" y="3786111"/>
              <a:ext cx="393596" cy="0"/>
            </a:xfrm>
            <a:prstGeom prst="line">
              <a:avLst/>
            </a:prstGeom>
            <a:ln w="25400" cmpd="sng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1" y="6261904"/>
            <a:ext cx="4444678" cy="596096"/>
          </a:xfrm>
          <a:prstGeom prst="rect">
            <a:avLst/>
          </a:prstGeom>
          <a:solidFill>
            <a:schemeClr val="bg1"/>
          </a:solidFill>
          <a:ln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665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with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EB6C09C-1569-4654-BB41-00C9680D2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783" y="649224"/>
            <a:ext cx="10380293" cy="767080"/>
          </a:xfrm>
        </p:spPr>
        <p:txBody>
          <a:bodyPr anchor="t"/>
          <a:lstStyle>
            <a:lvl1pPr>
              <a:defRPr baseline="0"/>
            </a:lvl1pPr>
          </a:lstStyle>
          <a:p>
            <a:r>
              <a:rPr lang="en-US" dirty="0"/>
              <a:t>Click to add title for three-column with text and pictograms</a:t>
            </a:r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876397E4-B71C-46AA-956F-3D980F86C3D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114042" y="3474720"/>
            <a:ext cx="2925318" cy="2278380"/>
          </a:xfrm>
        </p:spPr>
        <p:txBody>
          <a:bodyPr/>
          <a:lstStyle>
            <a:lvl1pPr algn="ctr">
              <a:spcBef>
                <a:spcPts val="1200"/>
              </a:spcBef>
              <a:defRPr sz="2000" b="1"/>
            </a:lvl1pPr>
            <a:lvl2pPr marL="0" indent="0" algn="ctr">
              <a:spcBef>
                <a:spcPts val="1200"/>
              </a:spcBef>
              <a:buFontTx/>
              <a:buNone/>
              <a:defRPr sz="1500" baseline="0"/>
            </a:lvl2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Descriptor text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69553113-2B4B-401B-B370-4B3C744FACE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628270" y="3474720"/>
            <a:ext cx="2925318" cy="2278380"/>
          </a:xfrm>
        </p:spPr>
        <p:txBody>
          <a:bodyPr/>
          <a:lstStyle>
            <a:lvl1pPr algn="ctr">
              <a:spcBef>
                <a:spcPts val="1200"/>
              </a:spcBef>
              <a:defRPr sz="2000" b="1"/>
            </a:lvl1pPr>
            <a:lvl2pPr marL="0" indent="0" algn="ctr">
              <a:spcBef>
                <a:spcPts val="1200"/>
              </a:spcBef>
              <a:buFontTx/>
              <a:buNone/>
              <a:defRPr sz="1500"/>
            </a:lvl2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Descriptor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57CE74-CA0B-4C5C-9F24-0A4DDE0192E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142499" y="3474720"/>
            <a:ext cx="2925318" cy="2278380"/>
          </a:xfrm>
        </p:spPr>
        <p:txBody>
          <a:bodyPr/>
          <a:lstStyle>
            <a:lvl1pPr algn="ctr">
              <a:spcBef>
                <a:spcPts val="1200"/>
              </a:spcBef>
              <a:defRPr sz="2000" b="1"/>
            </a:lvl1pPr>
            <a:lvl2pPr marL="0" indent="0" algn="ctr">
              <a:spcBef>
                <a:spcPts val="1200"/>
              </a:spcBef>
              <a:buFontTx/>
              <a:buNone/>
              <a:defRPr sz="1500"/>
            </a:lvl2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Descriptor text</a:t>
            </a:r>
          </a:p>
        </p:txBody>
      </p:sp>
    </p:spTree>
    <p:extLst>
      <p:ext uri="{BB962C8B-B14F-4D97-AF65-F5344CB8AC3E}">
        <p14:creationId xmlns:p14="http://schemas.microsoft.com/office/powerpoint/2010/main" val="106855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ntent with Journ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5">
            <a:extLst>
              <a:ext uri="{FF2B5EF4-FFF2-40B4-BE49-F238E27FC236}">
                <a16:creationId xmlns:a16="http://schemas.microsoft.com/office/drawing/2014/main" id="{36CF014F-B23E-4DD0-8A88-40A65BDAD14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80901" y="384047"/>
            <a:ext cx="11427023" cy="5723065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26009B7-5F33-4D7E-A4F7-6CA681DDEE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3231" y="645676"/>
            <a:ext cx="9588237" cy="501558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 for five-column journey layout</a:t>
            </a:r>
          </a:p>
        </p:txBody>
      </p:sp>
      <p:sp>
        <p:nvSpPr>
          <p:cNvPr id="10" name="Text Placeholder 26">
            <a:extLst>
              <a:ext uri="{FF2B5EF4-FFF2-40B4-BE49-F238E27FC236}">
                <a16:creationId xmlns:a16="http://schemas.microsoft.com/office/drawing/2014/main" id="{956EEDF9-B18F-4AFB-9E04-CA990EBDD68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3232" y="1147234"/>
            <a:ext cx="4500978" cy="663575"/>
          </a:xfrm>
        </p:spPr>
        <p:txBody>
          <a:bodyPr>
            <a:noAutofit/>
          </a:bodyPr>
          <a:lstStyle>
            <a:lvl1pPr>
              <a:defRPr sz="16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7C11469D-9EC8-4519-836A-687F6608159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74904" y="3794760"/>
            <a:ext cx="11439144" cy="2312352"/>
          </a:xfrm>
          <a:solidFill>
            <a:srgbClr val="FFFFFF">
              <a:alpha val="89804"/>
            </a:srgbClr>
          </a:solidFill>
        </p:spPr>
        <p:txBody>
          <a:bodyPr lIns="731520" tIns="292608" rIns="9144000" bIns="365760"/>
          <a:lstStyle>
            <a:lvl1pPr>
              <a:defRPr sz="2000" b="1"/>
            </a:lvl1pPr>
            <a:lvl2pPr marL="0" indent="0">
              <a:buFontTx/>
              <a:buNone/>
              <a:defRPr sz="1500"/>
            </a:lvl2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Descriptor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A75E45-8148-442F-822D-E9C73BA8CBE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180665" y="4087368"/>
            <a:ext cx="1554075" cy="1647866"/>
          </a:xfrm>
        </p:spPr>
        <p:txBody>
          <a:bodyPr/>
          <a:lstStyle>
            <a:lvl1pPr>
              <a:defRPr sz="2000" b="1"/>
            </a:lvl1pPr>
            <a:lvl2pPr marL="0" indent="0">
              <a:buFontTx/>
              <a:buNone/>
              <a:defRPr sz="1500"/>
            </a:lvl2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Descriptor text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1E5F229D-5445-4481-B37A-7C803D7A4E29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290725" y="4087368"/>
            <a:ext cx="1554075" cy="1647866"/>
          </a:xfrm>
        </p:spPr>
        <p:txBody>
          <a:bodyPr/>
          <a:lstStyle>
            <a:lvl1pPr>
              <a:defRPr sz="2000" b="1"/>
            </a:lvl1pPr>
            <a:lvl2pPr marL="0" indent="0">
              <a:buFontTx/>
              <a:buNone/>
              <a:defRPr sz="1500"/>
            </a:lvl2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Descriptor text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13FBD4EE-F77B-494E-85B2-43537170634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408402" y="4087368"/>
            <a:ext cx="1552193" cy="1647866"/>
          </a:xfrm>
        </p:spPr>
        <p:txBody>
          <a:bodyPr/>
          <a:lstStyle>
            <a:lvl1pPr>
              <a:defRPr sz="2000" b="1"/>
            </a:lvl1pPr>
            <a:lvl2pPr marL="0" indent="0">
              <a:buFontTx/>
              <a:buNone/>
              <a:defRPr sz="1500"/>
            </a:lvl2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Descriptor text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ABAA180E-9385-446C-8FE0-5A75D6AC5FA7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9519647" y="4087368"/>
            <a:ext cx="1599783" cy="1647866"/>
          </a:xfrm>
        </p:spPr>
        <p:txBody>
          <a:bodyPr/>
          <a:lstStyle>
            <a:lvl1pPr>
              <a:defRPr sz="2000" b="1"/>
            </a:lvl1pPr>
            <a:lvl2pPr marL="0" indent="0">
              <a:buFontTx/>
              <a:buNone/>
              <a:defRPr sz="1500"/>
            </a:lvl2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Descriptor text</a:t>
            </a:r>
          </a:p>
        </p:txBody>
      </p:sp>
    </p:spTree>
    <p:extLst>
      <p:ext uri="{BB962C8B-B14F-4D97-AF65-F5344CB8AC3E}">
        <p14:creationId xmlns:p14="http://schemas.microsoft.com/office/powerpoint/2010/main" val="58752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left red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5">
            <a:extLst>
              <a:ext uri="{FF2B5EF4-FFF2-40B4-BE49-F238E27FC236}">
                <a16:creationId xmlns:a16="http://schemas.microsoft.com/office/drawing/2014/main" id="{D01347EA-A5E7-49A1-A514-68318CFEBC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4048" y="384048"/>
            <a:ext cx="11430000" cy="5724144"/>
          </a:xfrm>
          <a:solidFill>
            <a:schemeClr val="bg1">
              <a:lumMod val="75000"/>
            </a:schemeClr>
          </a:solidFill>
        </p:spPr>
        <p:txBody>
          <a:bodyPr rIns="228600"/>
          <a:lstStyle>
            <a:lvl1pPr algn="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02D166E-0ECA-42FC-92B4-4E1210F30C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7240" y="0"/>
            <a:ext cx="5317172" cy="5724144"/>
          </a:xfrm>
          <a:solidFill>
            <a:schemeClr val="accent2">
              <a:alpha val="80000"/>
            </a:schemeClr>
          </a:solidFill>
        </p:spPr>
        <p:txBody>
          <a:bodyPr lIns="566928" tIns="822960" rIns="182880" bIns="182880" anchor="t"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1844AFB-2CD7-4A47-A791-8BD9C1F3A6E1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>
          <a:xfrm>
            <a:off x="1344168" y="2103120"/>
            <a:ext cx="4114800" cy="3154680"/>
          </a:xfrm>
        </p:spPr>
        <p:txBody>
          <a:bodyPr/>
          <a:lstStyle>
            <a:lvl1pPr>
              <a:defRPr sz="1500" cap="none" baseline="0">
                <a:solidFill>
                  <a:schemeClr val="bg1"/>
                </a:solidFill>
              </a:defRPr>
            </a:lvl1pPr>
            <a:lvl2pPr marL="171450" indent="-171450">
              <a:defRPr sz="1500">
                <a:solidFill>
                  <a:schemeClr val="bg1"/>
                </a:solidFill>
              </a:defRPr>
            </a:lvl2pPr>
            <a:lvl3pPr marL="347663" indent="-176213">
              <a:spcBef>
                <a:spcPts val="600"/>
              </a:spcBef>
              <a:buFont typeface="Arial" panose="020B0604020202020204" pitchFamily="34" charset="0"/>
              <a:buChar char="–"/>
              <a:defRPr sz="1500">
                <a:solidFill>
                  <a:schemeClr val="bg1"/>
                </a:solidFill>
              </a:defRPr>
            </a:lvl3pPr>
            <a:lvl4pPr marL="509588" indent="-161925">
              <a:spcBef>
                <a:spcPts val="600"/>
              </a:spcBef>
              <a:defRPr sz="1500">
                <a:solidFill>
                  <a:schemeClr val="bg1"/>
                </a:solidFill>
              </a:defRPr>
            </a:lvl4pPr>
            <a:lvl5pPr marL="682625" indent="-173038">
              <a:spcBef>
                <a:spcPts val="600"/>
              </a:spcBef>
              <a:defRPr sz="1500">
                <a:solidFill>
                  <a:schemeClr val="bg1"/>
                </a:solidFill>
              </a:defRPr>
            </a:lvl5pPr>
            <a:lvl6pPr marL="857250" indent="-174625">
              <a:defRPr sz="1500">
                <a:solidFill>
                  <a:schemeClr val="bg1"/>
                </a:solidFill>
              </a:defRPr>
            </a:lvl6pPr>
            <a:lvl7pPr marL="1030288" indent="-173038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bg1"/>
                </a:solidFill>
              </a:defRPr>
            </a:lvl7pPr>
            <a:lvl8pPr marL="1203325" indent="-174625">
              <a:spcBef>
                <a:spcPts val="600"/>
              </a:spcBef>
              <a:buFont typeface="Arial" panose="020B0604020202020204" pitchFamily="34" charset="0"/>
              <a:buChar char="•"/>
              <a:defRPr sz="1500">
                <a:solidFill>
                  <a:schemeClr val="bg1"/>
                </a:solidFill>
              </a:defRPr>
            </a:lvl8pPr>
            <a:lvl9pPr marL="1377950" indent="-174625">
              <a:spcBef>
                <a:spcPts val="600"/>
              </a:spcBef>
              <a:buFont typeface="Arial" panose="020B0604020202020204" pitchFamily="34" charset="0"/>
              <a:buChar char="–"/>
              <a:defRPr sz="1500" baseline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First-level bullet</a:t>
            </a:r>
          </a:p>
          <a:p>
            <a:pPr lvl="2"/>
            <a:r>
              <a:rPr lang="en-US" dirty="0"/>
              <a:t>Second-level bullet</a:t>
            </a:r>
          </a:p>
          <a:p>
            <a:pPr lvl="3"/>
            <a:r>
              <a:rPr lang="en-US" dirty="0"/>
              <a:t>Third-level bullet</a:t>
            </a:r>
          </a:p>
          <a:p>
            <a:pPr lvl="4"/>
            <a:r>
              <a:rPr lang="en-US" dirty="0"/>
              <a:t>Fourth-level bullet</a:t>
            </a:r>
          </a:p>
          <a:p>
            <a:pPr lvl="5"/>
            <a:r>
              <a:rPr lang="en-US" dirty="0"/>
              <a:t>Fifth-level bullet</a:t>
            </a:r>
          </a:p>
          <a:p>
            <a:pPr lvl="6"/>
            <a:r>
              <a:rPr lang="en-US" dirty="0"/>
              <a:t>Sixth-level bullet</a:t>
            </a:r>
          </a:p>
          <a:p>
            <a:pPr lvl="7"/>
            <a:r>
              <a:rPr lang="en-US" dirty="0"/>
              <a:t>Seventh-level bullet</a:t>
            </a:r>
          </a:p>
          <a:p>
            <a:pPr lvl="8"/>
            <a:r>
              <a:rPr lang="en-US" dirty="0"/>
              <a:t>Eighth-level bullet</a:t>
            </a:r>
          </a:p>
        </p:txBody>
      </p:sp>
    </p:spTree>
    <p:extLst>
      <p:ext uri="{BB962C8B-B14F-4D97-AF65-F5344CB8AC3E}">
        <p14:creationId xmlns:p14="http://schemas.microsoft.com/office/powerpoint/2010/main" val="3593373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1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54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7784" y="649224"/>
            <a:ext cx="9665208" cy="71323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57784" y="1773936"/>
            <a:ext cx="11045952" cy="39776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First-level bullet</a:t>
            </a:r>
          </a:p>
          <a:p>
            <a:pPr marL="342900" marR="0" lvl="2" indent="-1714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Lucida Grande"/>
              <a:buChar char="–"/>
              <a:tabLst/>
              <a:defRPr/>
            </a:pPr>
            <a:r>
              <a:rPr lang="en-US" dirty="0"/>
              <a:t>Second-level bullet</a:t>
            </a:r>
          </a:p>
          <a:p>
            <a:pPr lvl="3"/>
            <a:r>
              <a:rPr lang="en-US" dirty="0"/>
              <a:t>Third-level bullet</a:t>
            </a:r>
          </a:p>
          <a:p>
            <a:pPr lvl="4"/>
            <a:r>
              <a:rPr lang="en-US" dirty="0"/>
              <a:t>Fourth-level bullet</a:t>
            </a:r>
          </a:p>
          <a:p>
            <a:pPr lvl="5"/>
            <a:r>
              <a:rPr lang="en-US" dirty="0"/>
              <a:t>Fifth-level bullet</a:t>
            </a:r>
          </a:p>
          <a:p>
            <a:pPr lvl="6"/>
            <a:r>
              <a:rPr lang="en-US" dirty="0"/>
              <a:t>Sixth-level bullet</a:t>
            </a:r>
          </a:p>
          <a:p>
            <a:pPr lvl="7"/>
            <a:r>
              <a:rPr lang="en-US" dirty="0"/>
              <a:t>Seventh-level bullet</a:t>
            </a:r>
          </a:p>
          <a:p>
            <a:pPr lvl="8"/>
            <a:r>
              <a:rPr lang="en-US" dirty="0"/>
              <a:t>Eighth-level bullet</a:t>
            </a:r>
          </a:p>
        </p:txBody>
      </p:sp>
      <p:sp>
        <p:nvSpPr>
          <p:cNvPr id="20" name="Content Placeholder 8"/>
          <p:cNvSpPr txBox="1">
            <a:spLocks/>
          </p:cNvSpPr>
          <p:nvPr userDrawn="1"/>
        </p:nvSpPr>
        <p:spPr>
          <a:xfrm>
            <a:off x="557784" y="6367487"/>
            <a:ext cx="352367" cy="228600"/>
          </a:xfrm>
          <a:prstGeom prst="rect">
            <a:avLst/>
          </a:prstGeom>
        </p:spPr>
        <p:txBody>
          <a:bodyPr lIns="0" rIns="0"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8743595-4496-5147-A886-7D133864DF76}" type="slidenum">
              <a:rPr lang="en-US" sz="1000" b="1" smtClean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000" b="1" dirty="0">
              <a:solidFill>
                <a:schemeClr val="tx2"/>
              </a:solidFill>
              <a:latin typeface="+mn-lt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B9F1AC-7982-48A5-A9F4-F49F09D2E693}"/>
              </a:ext>
            </a:extLst>
          </p:cNvPr>
          <p:cNvSpPr txBox="1"/>
          <p:nvPr userDrawn="1"/>
        </p:nvSpPr>
        <p:spPr>
          <a:xfrm>
            <a:off x="859534" y="6425581"/>
            <a:ext cx="8046720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lang="en-US" sz="800" b="0" dirty="0">
                <a:solidFill>
                  <a:schemeClr val="tx2"/>
                </a:solidFill>
                <a:latin typeface="+mn-lt"/>
              </a:rPr>
              <a:t>©2022 Aetna Inc.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A1E28CCB-AC23-43A9-8F02-4B7E9208A708}"/>
              </a:ext>
            </a:extLst>
          </p:cNvPr>
          <p:cNvPicPr>
            <a:picLocks noChangeAspect="1"/>
          </p:cNvPicPr>
          <p:nvPr userDrawn="1"/>
        </p:nvPicPr>
        <p:blipFill>
          <a:blip r:embed="rId40">
            <a:extLs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10685039" y="6352940"/>
            <a:ext cx="932403" cy="18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679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82" r:id="rId2"/>
    <p:sldLayoutId id="2147483870" r:id="rId3"/>
    <p:sldLayoutId id="2147483889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  <p:sldLayoutId id="2147483962" r:id="rId12"/>
    <p:sldLayoutId id="2147483953" r:id="rId13"/>
    <p:sldLayoutId id="2147483954" r:id="rId14"/>
    <p:sldLayoutId id="2147483963" r:id="rId15"/>
    <p:sldLayoutId id="2147483964" r:id="rId16"/>
    <p:sldLayoutId id="2147483965" r:id="rId17"/>
    <p:sldLayoutId id="2147483966" r:id="rId18"/>
    <p:sldLayoutId id="2147483976" r:id="rId19"/>
    <p:sldLayoutId id="2147483950" r:id="rId20"/>
    <p:sldLayoutId id="2147483977" r:id="rId21"/>
    <p:sldLayoutId id="2147483967" r:id="rId22"/>
    <p:sldLayoutId id="2147483893" r:id="rId23"/>
    <p:sldLayoutId id="2147483871" r:id="rId24"/>
    <p:sldLayoutId id="2147483894" r:id="rId25"/>
    <p:sldLayoutId id="2147483896" r:id="rId26"/>
    <p:sldLayoutId id="2147483952" r:id="rId27"/>
    <p:sldLayoutId id="2147483878" r:id="rId28"/>
    <p:sldLayoutId id="2147483939" r:id="rId29"/>
    <p:sldLayoutId id="2147483879" r:id="rId30"/>
    <p:sldLayoutId id="2147483972" r:id="rId31"/>
    <p:sldLayoutId id="2147483968" r:id="rId32"/>
    <p:sldLayoutId id="2147483914" r:id="rId33"/>
    <p:sldLayoutId id="2147483915" r:id="rId34"/>
    <p:sldLayoutId id="2147483979" r:id="rId35"/>
    <p:sldLayoutId id="2147483983" r:id="rId36"/>
    <p:sldLayoutId id="2147483987" r:id="rId37"/>
    <p:sldLayoutId id="2147483989" r:id="rId3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ts val="1800"/>
        </a:spcBef>
        <a:buClrTx/>
        <a:buFont typeface="Arial"/>
        <a:buNone/>
        <a:defRPr sz="1500" b="0" kern="1200">
          <a:solidFill>
            <a:schemeClr val="tx2"/>
          </a:solidFill>
          <a:latin typeface="+mn-lt"/>
          <a:ea typeface="+mn-ea"/>
          <a:cs typeface="+mn-cs"/>
        </a:defRPr>
      </a:lvl1pPr>
      <a:lvl2pPr marL="171450" indent="-171450" algn="l" defTabSz="457200" rtl="0" eaLnBrk="1" latinLnBrk="0" hangingPunct="1">
        <a:lnSpc>
          <a:spcPct val="100000"/>
        </a:lnSpc>
        <a:spcBef>
          <a:spcPts val="1200"/>
        </a:spcBef>
        <a:buClrTx/>
        <a:buFont typeface="Arial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2pPr>
      <a:lvl3pPr marL="171450" marR="0" indent="0" algn="l" defTabSz="4572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Tx/>
        <a:buFont typeface="Lucida Grande"/>
        <a:buNone/>
        <a:tabLst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514350" indent="-171450" algn="l" defTabSz="457200" rtl="0" eaLnBrk="1" latinLnBrk="0" hangingPunct="1">
        <a:lnSpc>
          <a:spcPct val="100000"/>
        </a:lnSpc>
        <a:spcBef>
          <a:spcPts val="600"/>
        </a:spcBef>
        <a:buClrTx/>
        <a:buFont typeface="Arial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682625" indent="-168275" algn="l" defTabSz="457200" rtl="0" eaLnBrk="1" latinLnBrk="0" hangingPunct="1">
        <a:lnSpc>
          <a:spcPct val="100000"/>
        </a:lnSpc>
        <a:spcBef>
          <a:spcPts val="600"/>
        </a:spcBef>
        <a:buClrTx/>
        <a:buFont typeface="Arial" panose="020B0604020202020204" pitchFamily="34" charset="0"/>
        <a:buChar char="–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857250" indent="-174625" algn="l" defTabSz="4572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1030288" indent="-173038" algn="l" defTabSz="4572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203325" indent="-173038" algn="l" defTabSz="457200" rtl="0" eaLnBrk="1" latinLnBrk="0" hangingPunct="1">
        <a:lnSpc>
          <a:spcPct val="100000"/>
        </a:lnSpc>
        <a:spcBef>
          <a:spcPts val="600"/>
        </a:spcBef>
        <a:buFont typeface="Arial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1377950" indent="-174625" algn="l" defTabSz="4572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fontAlgn="ctr" latinLnBrk="0" hangingPunct="1">
        <a:defRPr sz="1500" kern="1500">
          <a:solidFill>
            <a:schemeClr val="tx1"/>
          </a:solidFill>
          <a:latin typeface="+mn-lt"/>
          <a:ea typeface="+mn-ea"/>
          <a:cs typeface="+mn-cs"/>
        </a:defRPr>
      </a:lvl1pPr>
      <a:lvl2pPr marL="0" algn="r" defTabSz="457200" rtl="0" eaLnBrk="1" fontAlgn="ctr" latinLnBrk="0" hangingPunct="1">
        <a:defRPr sz="1500" kern="1500">
          <a:solidFill>
            <a:schemeClr val="tx1"/>
          </a:solidFill>
          <a:latin typeface="+mn-lt"/>
          <a:ea typeface="+mn-ea"/>
          <a:cs typeface="+mn-cs"/>
        </a:defRPr>
      </a:lvl2pPr>
      <a:lvl3pPr marL="0" algn="ctr" defTabSz="457200" rtl="0" eaLnBrk="1" fontAlgn="ctr" latinLnBrk="0" hangingPunct="1">
        <a:defRPr sz="1500" kern="1500">
          <a:solidFill>
            <a:schemeClr val="tx1"/>
          </a:solidFill>
          <a:latin typeface="+mn-lt"/>
          <a:ea typeface="+mn-ea"/>
          <a:cs typeface="+mn-cs"/>
        </a:defRPr>
      </a:lvl3pPr>
      <a:lvl4pPr marL="0" algn="l" defTabSz="457200" rtl="0" eaLnBrk="1" fontAlgn="ctr" latinLnBrk="0" hangingPunct="1">
        <a:defRPr sz="1500" kern="1500">
          <a:solidFill>
            <a:schemeClr val="tx1"/>
          </a:solidFill>
          <a:latin typeface="+mn-lt"/>
          <a:ea typeface="+mn-ea"/>
          <a:cs typeface="+mn-cs"/>
        </a:defRPr>
      </a:lvl4pPr>
      <a:lvl5pPr marL="0" algn="r" defTabSz="457200" rtl="0" eaLnBrk="1" fontAlgn="ctr" latinLnBrk="0" hangingPunct="1">
        <a:defRPr sz="1500" kern="1500">
          <a:solidFill>
            <a:schemeClr val="tx1"/>
          </a:solidFill>
          <a:latin typeface="+mn-lt"/>
          <a:ea typeface="+mn-ea"/>
          <a:cs typeface="+mn-cs"/>
        </a:defRPr>
      </a:lvl5pPr>
      <a:lvl6pPr marL="0" algn="ctr" defTabSz="457200" rtl="0" eaLnBrk="1" fontAlgn="ctr" latinLnBrk="0" hangingPunct="1">
        <a:defRPr sz="1500" kern="1500">
          <a:solidFill>
            <a:schemeClr val="tx1"/>
          </a:solidFill>
          <a:latin typeface="+mn-lt"/>
          <a:ea typeface="+mn-ea"/>
          <a:cs typeface="+mn-cs"/>
        </a:defRPr>
      </a:lvl6pPr>
      <a:lvl7pPr marL="0" algn="l" defTabSz="457200" rtl="0" eaLnBrk="1" fontAlgn="ctr" latinLnBrk="0" hangingPunct="1">
        <a:defRPr sz="1500" kern="1500">
          <a:solidFill>
            <a:schemeClr val="tx1"/>
          </a:solidFill>
          <a:latin typeface="+mn-lt"/>
          <a:ea typeface="+mn-ea"/>
          <a:cs typeface="+mn-cs"/>
        </a:defRPr>
      </a:lvl7pPr>
      <a:lvl8pPr marL="0" algn="r" defTabSz="457200" rtl="0" eaLnBrk="1" fontAlgn="ctr" latinLnBrk="0" hangingPunct="1">
        <a:defRPr sz="1500" kern="1500">
          <a:solidFill>
            <a:schemeClr val="tx1"/>
          </a:solidFill>
          <a:latin typeface="+mn-lt"/>
          <a:ea typeface="+mn-ea"/>
          <a:cs typeface="+mn-cs"/>
        </a:defRPr>
      </a:lvl8pPr>
      <a:lvl9pPr marL="0" algn="ctr" defTabSz="457200" rtl="0" eaLnBrk="1" fontAlgn="ctr" latinLnBrk="0" hangingPunct="1">
        <a:defRPr sz="1500" kern="15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59" userDrawn="1">
          <p15:clr>
            <a:srgbClr val="F26B43"/>
          </p15:clr>
        </p15:guide>
        <p15:guide id="2" pos="7319" userDrawn="1">
          <p15:clr>
            <a:srgbClr val="F26B43"/>
          </p15:clr>
        </p15:guide>
        <p15:guide id="3" orient="horz" pos="432" userDrawn="1">
          <p15:clr>
            <a:srgbClr val="F26B43"/>
          </p15:clr>
        </p15:guide>
        <p15:guide id="4" orient="horz" pos="4112" userDrawn="1">
          <p15:clr>
            <a:srgbClr val="F26B43"/>
          </p15:clr>
        </p15:guide>
        <p15:guide id="5" orient="horz" pos="1116" userDrawn="1">
          <p15:clr>
            <a:srgbClr val="F26B43"/>
          </p15:clr>
        </p15:guide>
        <p15:guide id="6" orient="horz" pos="362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CE5CA9F-73F1-B042-8A87-9F406330E5A0}"/>
              </a:ext>
            </a:extLst>
          </p:cNvPr>
          <p:cNvSpPr txBox="1"/>
          <p:nvPr userDrawn="1"/>
        </p:nvSpPr>
        <p:spPr>
          <a:xfrm>
            <a:off x="11582400" y="6240163"/>
            <a:ext cx="464821" cy="276999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7D1864-14AF-4795-8EB2-5FB3DDDAED33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VS Health Sans"/>
                <a:ea typeface="Open Sans" panose="020B0606030504020204" pitchFamily="34" charset="0"/>
                <a:cs typeface="Open Sans" panose="020B0606030504020204" pitchFamily="34" charset="0"/>
              </a:rPr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VS Health Sans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Title Placeholder 15">
            <a:extLst>
              <a:ext uri="{FF2B5EF4-FFF2-40B4-BE49-F238E27FC236}">
                <a16:creationId xmlns:a16="http://schemas.microsoft.com/office/drawing/2014/main" id="{7CC6DEA8-721F-A84F-AD6F-B8E51841F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459" y="384048"/>
            <a:ext cx="9905720" cy="10092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680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  <p:sldLayoutId id="2147484002" r:id="rId12"/>
    <p:sldLayoutId id="2147484003" r:id="rId13"/>
    <p:sldLayoutId id="2147484004" r:id="rId14"/>
    <p:sldLayoutId id="2147484005" r:id="rId15"/>
    <p:sldLayoutId id="2147484006" r:id="rId16"/>
    <p:sldLayoutId id="2147484007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2799" b="0" i="0" kern="1200">
          <a:solidFill>
            <a:schemeClr val="accent6"/>
          </a:solidFill>
          <a:latin typeface="+mj-lt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72">
          <p15:clr>
            <a:srgbClr val="F26B43"/>
          </p15:clr>
        </p15:guide>
        <p15:guide id="2" pos="3839">
          <p15:clr>
            <a:srgbClr val="F26B43"/>
          </p15:clr>
        </p15:guide>
        <p15:guide id="3" pos="288">
          <p15:clr>
            <a:srgbClr val="F26B43"/>
          </p15:clr>
        </p15:guide>
        <p15:guide id="5" pos="7296">
          <p15:clr>
            <a:srgbClr val="F26B43"/>
          </p15:clr>
        </p15:guide>
        <p15:guide id="6" orient="horz" pos="841">
          <p15:clr>
            <a:srgbClr val="F26B43"/>
          </p15:clr>
        </p15:guide>
        <p15:guide id="7" orient="horz" pos="3768">
          <p15:clr>
            <a:srgbClr val="F26B43"/>
          </p15:clr>
        </p15:guide>
        <p15:guide id="8" pos="960">
          <p15:clr>
            <a:srgbClr val="F26B43"/>
          </p15:clr>
        </p15:guide>
        <p15:guide id="9" pos="1559">
          <p15:clr>
            <a:srgbClr val="F26B43"/>
          </p15:clr>
        </p15:guide>
        <p15:guide id="10" pos="2112">
          <p15:clr>
            <a:srgbClr val="F26B43"/>
          </p15:clr>
        </p15:guide>
        <p15:guide id="11" pos="2690">
          <p15:clr>
            <a:srgbClr val="F26B43"/>
          </p15:clr>
        </p15:guide>
        <p15:guide id="12" pos="3266">
          <p15:clr>
            <a:srgbClr val="F26B43"/>
          </p15:clr>
        </p15:guide>
        <p15:guide id="13" pos="4420">
          <p15:clr>
            <a:srgbClr val="F26B43"/>
          </p15:clr>
        </p15:guide>
        <p15:guide id="14" pos="4998">
          <p15:clr>
            <a:srgbClr val="F26B43"/>
          </p15:clr>
        </p15:guide>
        <p15:guide id="15" pos="5572">
          <p15:clr>
            <a:srgbClr val="F26B43"/>
          </p15:clr>
        </p15:guide>
        <p15:guide id="16" pos="6150">
          <p15:clr>
            <a:srgbClr val="F26B43"/>
          </p15:clr>
        </p15:guide>
        <p15:guide id="17" pos="6719">
          <p15:clr>
            <a:srgbClr val="F26B43"/>
          </p15:clr>
        </p15:guide>
        <p15:guide id="18" orient="horz" pos="2160">
          <p15:clr>
            <a:srgbClr val="F26B43"/>
          </p15:clr>
        </p15:guide>
        <p15:guide id="19" orient="horz" pos="45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DEFED3D-551C-40E6-A0DB-6D9E00CCDE56}"/>
              </a:ext>
            </a:extLst>
          </p:cNvPr>
          <p:cNvSpPr/>
          <p:nvPr/>
        </p:nvSpPr>
        <p:spPr>
          <a:xfrm>
            <a:off x="-1" y="4134177"/>
            <a:ext cx="12188824" cy="1606408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063"/>
            <a:endParaRPr lang="en-US" sz="1799" b="0">
              <a:solidFill>
                <a:prstClr val="white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43FDE2-4AE1-42E5-8005-B4E7A52F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 for your smile. </a:t>
            </a:r>
            <a:br>
              <a:rPr lang="en-US" dirty="0"/>
            </a:br>
            <a:r>
              <a:rPr lang="en-US" dirty="0"/>
              <a:t>Anywhere. Any time.</a:t>
            </a:r>
          </a:p>
        </p:txBody>
      </p:sp>
      <p:sp>
        <p:nvSpPr>
          <p:cNvPr id="25" name="Content Placeholder 8">
            <a:extLst>
              <a:ext uri="{FF2B5EF4-FFF2-40B4-BE49-F238E27FC236}">
                <a16:creationId xmlns:a16="http://schemas.microsoft.com/office/drawing/2014/main" id="{A51A0A28-0A8F-4316-B246-018BCD7A7424}"/>
              </a:ext>
            </a:extLst>
          </p:cNvPr>
          <p:cNvSpPr txBox="1">
            <a:spLocks/>
          </p:cNvSpPr>
          <p:nvPr/>
        </p:nvSpPr>
        <p:spPr bwMode="gray">
          <a:xfrm>
            <a:off x="612750" y="1449039"/>
            <a:ext cx="5721375" cy="32488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57200" rtl="0" eaLnBrk="1" latinLnBrk="0" hangingPunct="1">
              <a:spcBef>
                <a:spcPts val="1800"/>
              </a:spcBef>
              <a:buClrTx/>
              <a:buFont typeface="Arial"/>
              <a:buNone/>
              <a:defRPr lang="en-US" sz="1800" b="1" kern="1200" cap="none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ctr" defTabSz="457200" rtl="0" eaLnBrk="1" latinLnBrk="0" hangingPunct="1">
              <a:spcBef>
                <a:spcPts val="1200"/>
              </a:spcBef>
              <a:buClrTx/>
              <a:buFontTx/>
              <a:buNone/>
              <a:defRPr lang="en-US" sz="16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71450" indent="0" algn="l" defTabSz="457200" rtl="0" eaLnBrk="1" latinLnBrk="0" hangingPunct="1">
              <a:spcBef>
                <a:spcPts val="600"/>
              </a:spcBef>
              <a:buClrTx/>
              <a:buFont typeface="Arial" panose="020B0604020202020204" pitchFamily="34" charset="0"/>
              <a:buNone/>
              <a:defRPr lang="en-US" sz="16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14350" indent="-171450" algn="l" defTabSz="457200" rtl="0" eaLnBrk="1" latinLnBrk="0" hangingPunct="1">
              <a:spcBef>
                <a:spcPts val="600"/>
              </a:spcBef>
              <a:buClrTx/>
              <a:buFont typeface="Arial"/>
              <a:buChar char="•"/>
              <a:defRPr lang="en-US" sz="16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685800" indent="-171450" algn="l" defTabSz="457200" rtl="0" eaLnBrk="1" latinLnBrk="0" hangingPunct="1">
              <a:spcBef>
                <a:spcPts val="600"/>
              </a:spcBef>
              <a:buClrTx/>
              <a:buFont typeface="Arial" panose="020B0604020202020204" pitchFamily="34" charset="0"/>
              <a:buChar char="–"/>
              <a:defRPr lang="en-US" sz="1600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857250" indent="-171450" algn="l" defTabSz="457200" rtl="0" eaLnBrk="1" latinLnBrk="0" hangingPunct="1">
              <a:spcBef>
                <a:spcPts val="600"/>
              </a:spcBef>
              <a:buClrTx/>
              <a:buFont typeface="Arial" panose="020B0604020202020204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028700" indent="-165100" algn="l" defTabSz="457200" rtl="0" eaLnBrk="1" latinLnBrk="0" hangingPunct="1">
              <a:spcBef>
                <a:spcPts val="600"/>
              </a:spcBef>
              <a:buClrTx/>
              <a:buFont typeface="Arial" panose="020B0604020202020204" pitchFamily="34" charset="0"/>
              <a:buChar char="–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206500" indent="-177800" algn="l" defTabSz="457200" rtl="0" eaLnBrk="1" latinLnBrk="0" hangingPunct="1">
              <a:spcBef>
                <a:spcPts val="600"/>
              </a:spcBef>
              <a:buClrTx/>
              <a:buFont typeface="Arial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371600" indent="-165100" algn="l" defTabSz="457200" rtl="0" eaLnBrk="1" latinLnBrk="0" hangingPunct="1">
              <a:spcBef>
                <a:spcPts val="600"/>
              </a:spcBef>
              <a:buClrTx/>
              <a:buFont typeface="Arial" panose="020B0604020202020204" pitchFamily="34" charset="0"/>
              <a:buChar char="–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457063" fontAlgn="base">
              <a:spcBef>
                <a:spcPts val="0"/>
              </a:spcBef>
              <a:spcAft>
                <a:spcPts val="1200"/>
              </a:spcAft>
              <a:tabLst>
                <a:tab pos="685594" algn="l"/>
              </a:tabLst>
              <a:defRPr/>
            </a:pPr>
            <a:r>
              <a:rPr lang="en-US" sz="1600" dirty="0">
                <a:solidFill>
                  <a:srgbClr val="0A4B8C"/>
                </a:solidFill>
                <a:latin typeface="CVS Health Sans"/>
              </a:rPr>
              <a:t>24/7 dental virtual care</a:t>
            </a:r>
          </a:p>
          <a:p>
            <a:pPr algn="l" defTabSz="457063" fontAlgn="base">
              <a:spcBef>
                <a:spcPts val="0"/>
              </a:spcBef>
              <a:spcAft>
                <a:spcPts val="1200"/>
              </a:spcAft>
              <a:tabLst>
                <a:tab pos="685594" algn="l"/>
              </a:tabLst>
              <a:defRPr/>
            </a:pPr>
            <a:r>
              <a:rPr lang="en-US" sz="1300" dirty="0">
                <a:solidFill>
                  <a:srgbClr val="000000"/>
                </a:solidFill>
                <a:latin typeface="CVS Health Sans"/>
                <a:ea typeface="Calibri" panose="020F0502020204030204" pitchFamily="34" charset="0"/>
                <a:cs typeface="Times New Roman" panose="02020603050405020304" pitchFamily="18" charset="0"/>
              </a:rPr>
              <a:t>Members can connect </a:t>
            </a:r>
            <a:r>
              <a:rPr lang="en-US" sz="1300" b="0" dirty="0">
                <a:solidFill>
                  <a:srgbClr val="000000"/>
                </a:solidFill>
                <a:latin typeface="CVS Health Sans"/>
                <a:ea typeface="Calibri" panose="020F0502020204030204" pitchFamily="34" charset="0"/>
                <a:cs typeface="Times New Roman" panose="02020603050405020304" pitchFamily="18" charset="0"/>
              </a:rPr>
              <a:t>remotely with dentists through a virtual visit.</a:t>
            </a:r>
            <a:endParaRPr lang="en-US" sz="1300" b="0" strike="sngStrike" dirty="0">
              <a:solidFill>
                <a:srgbClr val="FF0000"/>
              </a:solidFill>
              <a:latin typeface="CVS Health Sans"/>
              <a:ea typeface="Calibri" panose="020F0502020204030204" pitchFamily="34" charset="0"/>
            </a:endParaRPr>
          </a:p>
          <a:p>
            <a:pPr algn="l" defTabSz="457063" fontAlgn="base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1300" dirty="0">
                <a:solidFill>
                  <a:srgbClr val="000000"/>
                </a:solidFill>
                <a:latin typeface="CVS Health Sans"/>
                <a:ea typeface="Calibri" panose="020F0502020204030204" pitchFamily="34" charset="0"/>
                <a:cs typeface="Times New Roman" panose="02020603050405020304" pitchFamily="18" charset="0"/>
              </a:rPr>
              <a:t>Dental providers </a:t>
            </a:r>
            <a:r>
              <a:rPr lang="en-US" sz="1300" b="0" dirty="0">
                <a:solidFill>
                  <a:srgbClr val="000000"/>
                </a:solidFill>
                <a:latin typeface="CVS Health Sans"/>
                <a:ea typeface="Calibri" panose="020F0502020204030204" pitchFamily="34" charset="0"/>
                <a:cs typeface="Times New Roman" panose="02020603050405020304" pitchFamily="18" charset="0"/>
              </a:rPr>
              <a:t>can facilitate routine and/or oral evaluations of their patients, answer questions, provide advice, prescribe appropriate medication and refer patients to a specialist as needed. </a:t>
            </a:r>
            <a:endParaRPr lang="en-US" sz="1300" b="0" dirty="0">
              <a:solidFill>
                <a:srgbClr val="000000"/>
              </a:solidFill>
              <a:latin typeface="CVS Health Sans"/>
              <a:ea typeface="Calibri" panose="020F0502020204030204" pitchFamily="34" charset="0"/>
            </a:endParaRPr>
          </a:p>
          <a:p>
            <a:pPr algn="l" defTabSz="457063" fontAlgn="base">
              <a:spcBef>
                <a:spcPts val="0"/>
              </a:spcBef>
              <a:spcAft>
                <a:spcPts val="900"/>
              </a:spcAft>
              <a:defRPr/>
            </a:pPr>
            <a:endParaRPr lang="en-US" sz="1300" b="0" dirty="0">
              <a:solidFill>
                <a:srgbClr val="000000"/>
              </a:solidFill>
              <a:latin typeface="CVS Health San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D59D343-E7EE-4AD5-A2F2-7BA74AC02D8D}"/>
              </a:ext>
            </a:extLst>
          </p:cNvPr>
          <p:cNvGrpSpPr/>
          <p:nvPr/>
        </p:nvGrpSpPr>
        <p:grpSpPr>
          <a:xfrm>
            <a:off x="2508376" y="4294732"/>
            <a:ext cx="1719180" cy="1735438"/>
            <a:chOff x="2397342" y="4205233"/>
            <a:chExt cx="1719628" cy="1735890"/>
          </a:xfrm>
        </p:grpSpPr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6B4CB766-07D7-4449-93E5-ACAD21378552}"/>
                </a:ext>
              </a:extLst>
            </p:cNvPr>
            <p:cNvSpPr/>
            <p:nvPr/>
          </p:nvSpPr>
          <p:spPr>
            <a:xfrm>
              <a:off x="2397342" y="4532992"/>
              <a:ext cx="1616155" cy="1408131"/>
            </a:xfrm>
            <a:prstGeom prst="roundRect">
              <a:avLst>
                <a:gd name="adj" fmla="val 2748"/>
              </a:avLst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457063" rtl="0">
                <a:defRPr/>
              </a:pPr>
              <a:endParaRPr lang="en-US" sz="1799" b="0" dirty="0">
                <a:solidFill>
                  <a:prstClr val="white"/>
                </a:solidFill>
                <a:latin typeface="Calibri" charset="0"/>
                <a:ea typeface="ＭＳ Ｐゴシック" charset="-128"/>
                <a:cs typeface="+mn-cs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80855B33-E1EF-456A-96EE-A88CD37498C1}"/>
                </a:ext>
              </a:extLst>
            </p:cNvPr>
            <p:cNvSpPr txBox="1"/>
            <p:nvPr/>
          </p:nvSpPr>
          <p:spPr>
            <a:xfrm>
              <a:off x="2397342" y="4935007"/>
              <a:ext cx="171962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063"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kern="1200" dirty="0">
                  <a:solidFill>
                    <a:srgbClr val="0A4B8C"/>
                  </a:solidFill>
                  <a:latin typeface="CVS Health Sans" panose="020B0504020202020204" pitchFamily="34" charset="0"/>
                  <a:ea typeface="ＭＳ Ｐゴシック" charset="-128"/>
                  <a:cs typeface="+mn-cs"/>
                </a:rPr>
                <a:t>Get quality care</a:t>
              </a:r>
            </a:p>
            <a:p>
              <a:pPr algn="ctr" defTabSz="457063"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100" b="0" kern="1200" dirty="0">
                  <a:solidFill>
                    <a:srgbClr val="000000"/>
                  </a:solidFill>
                  <a:latin typeface="CVS Health Sans" panose="020B0504020202020204" pitchFamily="34" charset="0"/>
                  <a:ea typeface="ＭＳ Ｐゴシック" charset="-128"/>
                  <a:cs typeface="+mn-cs"/>
                </a:rPr>
                <a:t>by phone or video conference</a:t>
              </a: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1E95735A-8116-4DE4-9C86-860C2B7A1120}"/>
                </a:ext>
              </a:extLst>
            </p:cNvPr>
            <p:cNvSpPr/>
            <p:nvPr/>
          </p:nvSpPr>
          <p:spPr>
            <a:xfrm>
              <a:off x="2864183" y="4205233"/>
              <a:ext cx="682473" cy="682473"/>
            </a:xfrm>
            <a:prstGeom prst="ellipse">
              <a:avLst/>
            </a:prstGeom>
            <a:gradFill flip="none" rotWithShape="1">
              <a:gsLst>
                <a:gs pos="25000">
                  <a:schemeClr val="accent6"/>
                </a:gs>
                <a:gs pos="100000">
                  <a:srgbClr val="B18CC1"/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126" rtl="0">
                <a:defRPr/>
              </a:pPr>
              <a:endParaRPr lang="en-US" sz="1799" b="0" kern="1200" dirty="0">
                <a:solidFill>
                  <a:srgbClr val="FFFFFF"/>
                </a:solidFill>
                <a:latin typeface="CVS Health Sans"/>
              </a:endParaRPr>
            </a:p>
          </p:txBody>
        </p:sp>
        <p:sp>
          <p:nvSpPr>
            <p:cNvPr id="84" name="Graphic 146" descr="Tooth">
              <a:extLst>
                <a:ext uri="{FF2B5EF4-FFF2-40B4-BE49-F238E27FC236}">
                  <a16:creationId xmlns:a16="http://schemas.microsoft.com/office/drawing/2014/main" id="{51434BB3-1B05-412C-BD18-BE36A8B56928}"/>
                </a:ext>
              </a:extLst>
            </p:cNvPr>
            <p:cNvSpPr/>
            <p:nvPr/>
          </p:nvSpPr>
          <p:spPr>
            <a:xfrm>
              <a:off x="3052389" y="4375795"/>
              <a:ext cx="306060" cy="334237"/>
            </a:xfrm>
            <a:custGeom>
              <a:avLst/>
              <a:gdLst>
                <a:gd name="connsiteX0" fmla="*/ 120361 w 420308"/>
                <a:gd name="connsiteY0" fmla="*/ 59712 h 459004"/>
                <a:gd name="connsiteX1" fmla="*/ 108898 w 420308"/>
                <a:gd name="connsiteY1" fmla="*/ 74996 h 459004"/>
                <a:gd name="connsiteX2" fmla="*/ 210154 w 420308"/>
                <a:gd name="connsiteY2" fmla="*/ 115116 h 459004"/>
                <a:gd name="connsiteX3" fmla="*/ 313321 w 420308"/>
                <a:gd name="connsiteY3" fmla="*/ 74996 h 459004"/>
                <a:gd name="connsiteX4" fmla="*/ 299947 w 420308"/>
                <a:gd name="connsiteY4" fmla="*/ 61623 h 459004"/>
                <a:gd name="connsiteX5" fmla="*/ 120361 w 420308"/>
                <a:gd name="connsiteY5" fmla="*/ 59712 h 459004"/>
                <a:gd name="connsiteX6" fmla="*/ 401203 w 420308"/>
                <a:gd name="connsiteY6" fmla="*/ 46339 h 459004"/>
                <a:gd name="connsiteX7" fmla="*/ 328605 w 420308"/>
                <a:gd name="connsiteY7" fmla="*/ 487 h 459004"/>
                <a:gd name="connsiteX8" fmla="*/ 263648 w 420308"/>
                <a:gd name="connsiteY8" fmla="*/ 10039 h 459004"/>
                <a:gd name="connsiteX9" fmla="*/ 210154 w 420308"/>
                <a:gd name="connsiteY9" fmla="*/ 19592 h 459004"/>
                <a:gd name="connsiteX10" fmla="*/ 156660 w 420308"/>
                <a:gd name="connsiteY10" fmla="*/ 10039 h 459004"/>
                <a:gd name="connsiteX11" fmla="*/ 91704 w 420308"/>
                <a:gd name="connsiteY11" fmla="*/ 487 h 459004"/>
                <a:gd name="connsiteX12" fmla="*/ 19105 w 420308"/>
                <a:gd name="connsiteY12" fmla="*/ 46339 h 459004"/>
                <a:gd name="connsiteX13" fmla="*/ 0 w 420308"/>
                <a:gd name="connsiteY13" fmla="*/ 109385 h 459004"/>
                <a:gd name="connsiteX14" fmla="*/ 9552 w 420308"/>
                <a:gd name="connsiteY14" fmla="*/ 176252 h 459004"/>
                <a:gd name="connsiteX15" fmla="*/ 45852 w 420308"/>
                <a:gd name="connsiteY15" fmla="*/ 243119 h 459004"/>
                <a:gd name="connsiteX16" fmla="*/ 57315 w 420308"/>
                <a:gd name="connsiteY16" fmla="*/ 277508 h 459004"/>
                <a:gd name="connsiteX17" fmla="*/ 76420 w 420308"/>
                <a:gd name="connsiteY17" fmla="*/ 424616 h 459004"/>
                <a:gd name="connsiteX18" fmla="*/ 114630 w 420308"/>
                <a:gd name="connsiteY18" fmla="*/ 459005 h 459004"/>
                <a:gd name="connsiteX19" fmla="*/ 152839 w 420308"/>
                <a:gd name="connsiteY19" fmla="*/ 422706 h 459004"/>
                <a:gd name="connsiteX20" fmla="*/ 158571 w 420308"/>
                <a:gd name="connsiteY20" fmla="*/ 392138 h 459004"/>
                <a:gd name="connsiteX21" fmla="*/ 210154 w 420308"/>
                <a:gd name="connsiteY21" fmla="*/ 287061 h 459004"/>
                <a:gd name="connsiteX22" fmla="*/ 261737 w 420308"/>
                <a:gd name="connsiteY22" fmla="*/ 392138 h 459004"/>
                <a:gd name="connsiteX23" fmla="*/ 267469 w 420308"/>
                <a:gd name="connsiteY23" fmla="*/ 422706 h 459004"/>
                <a:gd name="connsiteX24" fmla="*/ 305679 w 420308"/>
                <a:gd name="connsiteY24" fmla="*/ 459005 h 459004"/>
                <a:gd name="connsiteX25" fmla="*/ 343889 w 420308"/>
                <a:gd name="connsiteY25" fmla="*/ 424616 h 459004"/>
                <a:gd name="connsiteX26" fmla="*/ 362993 w 420308"/>
                <a:gd name="connsiteY26" fmla="*/ 279419 h 459004"/>
                <a:gd name="connsiteX27" fmla="*/ 374456 w 420308"/>
                <a:gd name="connsiteY27" fmla="*/ 245030 h 459004"/>
                <a:gd name="connsiteX28" fmla="*/ 410756 w 420308"/>
                <a:gd name="connsiteY28" fmla="*/ 178163 h 459004"/>
                <a:gd name="connsiteX29" fmla="*/ 420308 w 420308"/>
                <a:gd name="connsiteY29" fmla="*/ 109385 h 459004"/>
                <a:gd name="connsiteX30" fmla="*/ 401203 w 420308"/>
                <a:gd name="connsiteY30" fmla="*/ 46339 h 459004"/>
                <a:gd name="connsiteX31" fmla="*/ 391651 w 420308"/>
                <a:gd name="connsiteY31" fmla="*/ 170521 h 459004"/>
                <a:gd name="connsiteX32" fmla="*/ 357262 w 420308"/>
                <a:gd name="connsiteY32" fmla="*/ 231656 h 459004"/>
                <a:gd name="connsiteX33" fmla="*/ 341978 w 420308"/>
                <a:gd name="connsiteY33" fmla="*/ 275598 h 459004"/>
                <a:gd name="connsiteX34" fmla="*/ 324784 w 420308"/>
                <a:gd name="connsiteY34" fmla="*/ 415064 h 459004"/>
                <a:gd name="connsiteX35" fmla="*/ 305679 w 420308"/>
                <a:gd name="connsiteY35" fmla="*/ 436079 h 459004"/>
                <a:gd name="connsiteX36" fmla="*/ 286574 w 420308"/>
                <a:gd name="connsiteY36" fmla="*/ 415064 h 459004"/>
                <a:gd name="connsiteX37" fmla="*/ 280842 w 420308"/>
                <a:gd name="connsiteY37" fmla="*/ 386406 h 459004"/>
                <a:gd name="connsiteX38" fmla="*/ 210154 w 420308"/>
                <a:gd name="connsiteY38" fmla="*/ 267956 h 459004"/>
                <a:gd name="connsiteX39" fmla="*/ 139466 w 420308"/>
                <a:gd name="connsiteY39" fmla="*/ 390227 h 459004"/>
                <a:gd name="connsiteX40" fmla="*/ 133734 w 420308"/>
                <a:gd name="connsiteY40" fmla="*/ 418885 h 459004"/>
                <a:gd name="connsiteX41" fmla="*/ 114630 w 420308"/>
                <a:gd name="connsiteY41" fmla="*/ 439900 h 459004"/>
                <a:gd name="connsiteX42" fmla="*/ 95525 w 420308"/>
                <a:gd name="connsiteY42" fmla="*/ 416974 h 459004"/>
                <a:gd name="connsiteX43" fmla="*/ 78330 w 420308"/>
                <a:gd name="connsiteY43" fmla="*/ 277508 h 459004"/>
                <a:gd name="connsiteX44" fmla="*/ 63046 w 420308"/>
                <a:gd name="connsiteY44" fmla="*/ 233567 h 459004"/>
                <a:gd name="connsiteX45" fmla="*/ 28657 w 420308"/>
                <a:gd name="connsiteY45" fmla="*/ 172431 h 459004"/>
                <a:gd name="connsiteX46" fmla="*/ 19105 w 420308"/>
                <a:gd name="connsiteY46" fmla="*/ 109385 h 459004"/>
                <a:gd name="connsiteX47" fmla="*/ 34389 w 420308"/>
                <a:gd name="connsiteY47" fmla="*/ 55891 h 459004"/>
                <a:gd name="connsiteX48" fmla="*/ 93614 w 420308"/>
                <a:gd name="connsiteY48" fmla="*/ 19592 h 459004"/>
                <a:gd name="connsiteX49" fmla="*/ 150929 w 420308"/>
                <a:gd name="connsiteY49" fmla="*/ 27234 h 459004"/>
                <a:gd name="connsiteX50" fmla="*/ 210154 w 420308"/>
                <a:gd name="connsiteY50" fmla="*/ 38697 h 459004"/>
                <a:gd name="connsiteX51" fmla="*/ 271290 w 420308"/>
                <a:gd name="connsiteY51" fmla="*/ 29144 h 459004"/>
                <a:gd name="connsiteX52" fmla="*/ 328605 w 420308"/>
                <a:gd name="connsiteY52" fmla="*/ 21502 h 459004"/>
                <a:gd name="connsiteX53" fmla="*/ 385919 w 420308"/>
                <a:gd name="connsiteY53" fmla="*/ 57802 h 459004"/>
                <a:gd name="connsiteX54" fmla="*/ 401203 w 420308"/>
                <a:gd name="connsiteY54" fmla="*/ 109385 h 459004"/>
                <a:gd name="connsiteX55" fmla="*/ 391651 w 420308"/>
                <a:gd name="connsiteY55" fmla="*/ 170521 h 459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420308" h="459004">
                  <a:moveTo>
                    <a:pt x="120361" y="59712"/>
                  </a:moveTo>
                  <a:lnTo>
                    <a:pt x="108898" y="74996"/>
                  </a:lnTo>
                  <a:cubicBezTo>
                    <a:pt x="135645" y="99832"/>
                    <a:pt x="171944" y="115116"/>
                    <a:pt x="210154" y="115116"/>
                  </a:cubicBezTo>
                  <a:cubicBezTo>
                    <a:pt x="248364" y="115116"/>
                    <a:pt x="284663" y="99832"/>
                    <a:pt x="313321" y="74996"/>
                  </a:cubicBezTo>
                  <a:lnTo>
                    <a:pt x="299947" y="61623"/>
                  </a:lnTo>
                  <a:cubicBezTo>
                    <a:pt x="248364" y="107474"/>
                    <a:pt x="170034" y="107474"/>
                    <a:pt x="120361" y="59712"/>
                  </a:cubicBezTo>
                  <a:close/>
                  <a:moveTo>
                    <a:pt x="401203" y="46339"/>
                  </a:moveTo>
                  <a:cubicBezTo>
                    <a:pt x="384009" y="21502"/>
                    <a:pt x="359172" y="4308"/>
                    <a:pt x="328605" y="487"/>
                  </a:cubicBezTo>
                  <a:cubicBezTo>
                    <a:pt x="305679" y="-1424"/>
                    <a:pt x="284663" y="2397"/>
                    <a:pt x="263648" y="10039"/>
                  </a:cubicBezTo>
                  <a:cubicBezTo>
                    <a:pt x="246453" y="15771"/>
                    <a:pt x="229259" y="19592"/>
                    <a:pt x="210154" y="19592"/>
                  </a:cubicBezTo>
                  <a:cubicBezTo>
                    <a:pt x="191049" y="19592"/>
                    <a:pt x="173855" y="15771"/>
                    <a:pt x="156660" y="10039"/>
                  </a:cubicBezTo>
                  <a:cubicBezTo>
                    <a:pt x="135645" y="2397"/>
                    <a:pt x="112719" y="-1424"/>
                    <a:pt x="91704" y="487"/>
                  </a:cubicBezTo>
                  <a:cubicBezTo>
                    <a:pt x="61136" y="4308"/>
                    <a:pt x="36299" y="21502"/>
                    <a:pt x="19105" y="46339"/>
                  </a:cubicBezTo>
                  <a:cubicBezTo>
                    <a:pt x="7642" y="65444"/>
                    <a:pt x="0" y="86459"/>
                    <a:pt x="0" y="109385"/>
                  </a:cubicBezTo>
                  <a:cubicBezTo>
                    <a:pt x="0" y="132311"/>
                    <a:pt x="3821" y="155237"/>
                    <a:pt x="9552" y="176252"/>
                  </a:cubicBezTo>
                  <a:cubicBezTo>
                    <a:pt x="17194" y="201088"/>
                    <a:pt x="30568" y="222104"/>
                    <a:pt x="45852" y="243119"/>
                  </a:cubicBezTo>
                  <a:cubicBezTo>
                    <a:pt x="53494" y="252672"/>
                    <a:pt x="57315" y="266045"/>
                    <a:pt x="57315" y="277508"/>
                  </a:cubicBezTo>
                  <a:cubicBezTo>
                    <a:pt x="57315" y="327181"/>
                    <a:pt x="64957" y="376854"/>
                    <a:pt x="76420" y="424616"/>
                  </a:cubicBezTo>
                  <a:cubicBezTo>
                    <a:pt x="84062" y="439900"/>
                    <a:pt x="91704" y="459005"/>
                    <a:pt x="114630" y="459005"/>
                  </a:cubicBezTo>
                  <a:cubicBezTo>
                    <a:pt x="135645" y="459005"/>
                    <a:pt x="150929" y="441810"/>
                    <a:pt x="152839" y="422706"/>
                  </a:cubicBezTo>
                  <a:cubicBezTo>
                    <a:pt x="154750" y="413153"/>
                    <a:pt x="156660" y="403601"/>
                    <a:pt x="158571" y="392138"/>
                  </a:cubicBezTo>
                  <a:cubicBezTo>
                    <a:pt x="168123" y="340554"/>
                    <a:pt x="177676" y="287061"/>
                    <a:pt x="210154" y="287061"/>
                  </a:cubicBezTo>
                  <a:cubicBezTo>
                    <a:pt x="242632" y="287061"/>
                    <a:pt x="252185" y="340554"/>
                    <a:pt x="261737" y="392138"/>
                  </a:cubicBezTo>
                  <a:cubicBezTo>
                    <a:pt x="263648" y="401690"/>
                    <a:pt x="265558" y="413153"/>
                    <a:pt x="267469" y="422706"/>
                  </a:cubicBezTo>
                  <a:cubicBezTo>
                    <a:pt x="269379" y="441810"/>
                    <a:pt x="284663" y="459005"/>
                    <a:pt x="305679" y="459005"/>
                  </a:cubicBezTo>
                  <a:cubicBezTo>
                    <a:pt x="328605" y="459005"/>
                    <a:pt x="336247" y="439900"/>
                    <a:pt x="343889" y="424616"/>
                  </a:cubicBezTo>
                  <a:cubicBezTo>
                    <a:pt x="355351" y="376854"/>
                    <a:pt x="362993" y="327181"/>
                    <a:pt x="362993" y="279419"/>
                  </a:cubicBezTo>
                  <a:cubicBezTo>
                    <a:pt x="362993" y="266045"/>
                    <a:pt x="366814" y="254582"/>
                    <a:pt x="374456" y="245030"/>
                  </a:cubicBezTo>
                  <a:cubicBezTo>
                    <a:pt x="389740" y="224014"/>
                    <a:pt x="401203" y="202999"/>
                    <a:pt x="410756" y="178163"/>
                  </a:cubicBezTo>
                  <a:cubicBezTo>
                    <a:pt x="418398" y="155237"/>
                    <a:pt x="420308" y="132311"/>
                    <a:pt x="420308" y="109385"/>
                  </a:cubicBezTo>
                  <a:cubicBezTo>
                    <a:pt x="420308" y="86459"/>
                    <a:pt x="412666" y="65444"/>
                    <a:pt x="401203" y="46339"/>
                  </a:cubicBezTo>
                  <a:close/>
                  <a:moveTo>
                    <a:pt x="391651" y="170521"/>
                  </a:moveTo>
                  <a:cubicBezTo>
                    <a:pt x="384009" y="193447"/>
                    <a:pt x="372546" y="212551"/>
                    <a:pt x="357262" y="231656"/>
                  </a:cubicBezTo>
                  <a:cubicBezTo>
                    <a:pt x="347710" y="245030"/>
                    <a:pt x="341978" y="260314"/>
                    <a:pt x="341978" y="275598"/>
                  </a:cubicBezTo>
                  <a:cubicBezTo>
                    <a:pt x="340068" y="323360"/>
                    <a:pt x="334336" y="369212"/>
                    <a:pt x="324784" y="415064"/>
                  </a:cubicBezTo>
                  <a:cubicBezTo>
                    <a:pt x="319052" y="430347"/>
                    <a:pt x="315231" y="436079"/>
                    <a:pt x="305679" y="436079"/>
                  </a:cubicBezTo>
                  <a:cubicBezTo>
                    <a:pt x="292305" y="436079"/>
                    <a:pt x="288484" y="422706"/>
                    <a:pt x="286574" y="415064"/>
                  </a:cubicBezTo>
                  <a:cubicBezTo>
                    <a:pt x="284663" y="407422"/>
                    <a:pt x="282753" y="395959"/>
                    <a:pt x="280842" y="386406"/>
                  </a:cubicBezTo>
                  <a:cubicBezTo>
                    <a:pt x="269379" y="329091"/>
                    <a:pt x="257916" y="267956"/>
                    <a:pt x="210154" y="267956"/>
                  </a:cubicBezTo>
                  <a:cubicBezTo>
                    <a:pt x="162392" y="267956"/>
                    <a:pt x="150929" y="329091"/>
                    <a:pt x="139466" y="390227"/>
                  </a:cubicBezTo>
                  <a:cubicBezTo>
                    <a:pt x="137555" y="399780"/>
                    <a:pt x="135645" y="409332"/>
                    <a:pt x="133734" y="418885"/>
                  </a:cubicBezTo>
                  <a:cubicBezTo>
                    <a:pt x="131824" y="428437"/>
                    <a:pt x="128003" y="439900"/>
                    <a:pt x="114630" y="439900"/>
                  </a:cubicBezTo>
                  <a:cubicBezTo>
                    <a:pt x="105077" y="439900"/>
                    <a:pt x="101256" y="432258"/>
                    <a:pt x="95525" y="416974"/>
                  </a:cubicBezTo>
                  <a:cubicBezTo>
                    <a:pt x="84062" y="371122"/>
                    <a:pt x="78330" y="325270"/>
                    <a:pt x="78330" y="277508"/>
                  </a:cubicBezTo>
                  <a:cubicBezTo>
                    <a:pt x="78330" y="262224"/>
                    <a:pt x="72599" y="245030"/>
                    <a:pt x="63046" y="233567"/>
                  </a:cubicBezTo>
                  <a:cubicBezTo>
                    <a:pt x="47762" y="214462"/>
                    <a:pt x="36299" y="193447"/>
                    <a:pt x="28657" y="172431"/>
                  </a:cubicBezTo>
                  <a:cubicBezTo>
                    <a:pt x="22926" y="151416"/>
                    <a:pt x="19105" y="130400"/>
                    <a:pt x="19105" y="109385"/>
                  </a:cubicBezTo>
                  <a:cubicBezTo>
                    <a:pt x="19105" y="90280"/>
                    <a:pt x="24836" y="71175"/>
                    <a:pt x="34389" y="55891"/>
                  </a:cubicBezTo>
                  <a:cubicBezTo>
                    <a:pt x="47762" y="36786"/>
                    <a:pt x="68778" y="23413"/>
                    <a:pt x="93614" y="19592"/>
                  </a:cubicBezTo>
                  <a:cubicBezTo>
                    <a:pt x="112719" y="17681"/>
                    <a:pt x="131824" y="21502"/>
                    <a:pt x="150929" y="27234"/>
                  </a:cubicBezTo>
                  <a:cubicBezTo>
                    <a:pt x="170034" y="34876"/>
                    <a:pt x="189139" y="38697"/>
                    <a:pt x="210154" y="38697"/>
                  </a:cubicBezTo>
                  <a:cubicBezTo>
                    <a:pt x="231170" y="38697"/>
                    <a:pt x="252185" y="34876"/>
                    <a:pt x="271290" y="29144"/>
                  </a:cubicBezTo>
                  <a:cubicBezTo>
                    <a:pt x="290395" y="21502"/>
                    <a:pt x="309500" y="19592"/>
                    <a:pt x="328605" y="21502"/>
                  </a:cubicBezTo>
                  <a:cubicBezTo>
                    <a:pt x="351530" y="25323"/>
                    <a:pt x="372546" y="38697"/>
                    <a:pt x="385919" y="57802"/>
                  </a:cubicBezTo>
                  <a:cubicBezTo>
                    <a:pt x="395472" y="73086"/>
                    <a:pt x="401203" y="90280"/>
                    <a:pt x="401203" y="109385"/>
                  </a:cubicBezTo>
                  <a:cubicBezTo>
                    <a:pt x="401203" y="130400"/>
                    <a:pt x="397382" y="151416"/>
                    <a:pt x="391651" y="170521"/>
                  </a:cubicBezTo>
                  <a:close/>
                </a:path>
              </a:pathLst>
            </a:custGeom>
            <a:solidFill>
              <a:schemeClr val="bg1"/>
            </a:solidFill>
            <a:ln w="190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 defTabSz="913852"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798" b="0" kern="1200" dirty="0">
                <a:solidFill>
                  <a:srgbClr val="000000"/>
                </a:solidFill>
                <a:latin typeface="CVS Health Sans"/>
                <a:ea typeface="ＭＳ Ｐゴシック" charset="-128"/>
                <a:cs typeface="+mn-cs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4AAD97B-02B2-447C-AFF3-84676B7C57A6}"/>
              </a:ext>
            </a:extLst>
          </p:cNvPr>
          <p:cNvGrpSpPr/>
          <p:nvPr/>
        </p:nvGrpSpPr>
        <p:grpSpPr>
          <a:xfrm>
            <a:off x="597030" y="4294732"/>
            <a:ext cx="5632814" cy="1735438"/>
            <a:chOff x="724776" y="4205233"/>
            <a:chExt cx="5634281" cy="173589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A6B9982-D812-467B-82CD-2B3B32F5D442}"/>
                </a:ext>
              </a:extLst>
            </p:cNvPr>
            <p:cNvGrpSpPr/>
            <p:nvPr/>
          </p:nvGrpSpPr>
          <p:grpSpPr>
            <a:xfrm>
              <a:off x="724776" y="4205233"/>
              <a:ext cx="1616155" cy="1735890"/>
              <a:chOff x="724776" y="4205233"/>
              <a:chExt cx="1616155" cy="1735890"/>
            </a:xfrm>
          </p:grpSpPr>
          <p:sp>
            <p:nvSpPr>
              <p:cNvPr id="70" name="Rectangle: Rounded Corners 69">
                <a:extLst>
                  <a:ext uri="{FF2B5EF4-FFF2-40B4-BE49-F238E27FC236}">
                    <a16:creationId xmlns:a16="http://schemas.microsoft.com/office/drawing/2014/main" id="{E739A7A7-3A01-49EC-81E5-275D40BEBAC9}"/>
                  </a:ext>
                </a:extLst>
              </p:cNvPr>
              <p:cNvSpPr/>
              <p:nvPr/>
            </p:nvSpPr>
            <p:spPr>
              <a:xfrm>
                <a:off x="724776" y="4532992"/>
                <a:ext cx="1616155" cy="1408131"/>
              </a:xfrm>
              <a:prstGeom prst="roundRect">
                <a:avLst>
                  <a:gd name="adj" fmla="val 2748"/>
                </a:avLst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457063" rtl="0">
                  <a:defRPr/>
                </a:pPr>
                <a:endParaRPr lang="en-US" sz="1799" b="0" dirty="0">
                  <a:solidFill>
                    <a:prstClr val="white"/>
                  </a:solidFill>
                  <a:latin typeface="Calibri" charset="0"/>
                  <a:ea typeface="ＭＳ Ｐゴシック" charset="-128"/>
                  <a:cs typeface="+mn-cs"/>
                </a:endParaRP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A2384AAB-A04F-4F8F-8484-D2A305132943}"/>
                  </a:ext>
                </a:extLst>
              </p:cNvPr>
              <p:cNvSpPr txBox="1"/>
              <p:nvPr/>
            </p:nvSpPr>
            <p:spPr>
              <a:xfrm>
                <a:off x="724776" y="4935007"/>
                <a:ext cx="1616155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45706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200" kern="1200" dirty="0">
                    <a:solidFill>
                      <a:srgbClr val="0A4B8C"/>
                    </a:solidFill>
                    <a:latin typeface="CVS Health Sans" panose="020B0504020202020204" pitchFamily="34" charset="0"/>
                    <a:ea typeface="ＭＳ Ｐゴシック" charset="-128"/>
                    <a:cs typeface="+mn-cs"/>
                  </a:rPr>
                  <a:t>Talk to a dentist</a:t>
                </a:r>
              </a:p>
              <a:p>
                <a:pPr algn="ctr" defTabSz="45706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100" b="0" kern="1200" dirty="0">
                    <a:solidFill>
                      <a:srgbClr val="000000"/>
                    </a:solidFill>
                    <a:latin typeface="CVS Health Sans" panose="020B0504020202020204" pitchFamily="34" charset="0"/>
                    <a:ea typeface="ＭＳ Ｐゴシック" charset="-128"/>
                    <a:cs typeface="+mn-cs"/>
                  </a:rPr>
                  <a:t>anytime, anywhere you happen to be</a:t>
                </a:r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68ACDC9C-7CEB-484D-8167-8A550B4827FD}"/>
                  </a:ext>
                </a:extLst>
              </p:cNvPr>
              <p:cNvSpPr/>
              <p:nvPr/>
            </p:nvSpPr>
            <p:spPr>
              <a:xfrm>
                <a:off x="1191617" y="4205233"/>
                <a:ext cx="682473" cy="682473"/>
              </a:xfrm>
              <a:prstGeom prst="ellipse">
                <a:avLst/>
              </a:prstGeom>
              <a:gradFill flip="none" rotWithShape="1">
                <a:gsLst>
                  <a:gs pos="25000">
                    <a:schemeClr val="accent6"/>
                  </a:gs>
                  <a:gs pos="100000">
                    <a:srgbClr val="B18CC1"/>
                  </a:gs>
                </a:gsLst>
                <a:lin ang="2700000" scaled="1"/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126" rtl="0">
                  <a:defRPr/>
                </a:pPr>
                <a:endParaRPr lang="en-US" sz="1799" b="0" kern="1200" dirty="0">
                  <a:solidFill>
                    <a:srgbClr val="FFFFFF"/>
                  </a:solidFill>
                  <a:latin typeface="CVS Health Sans"/>
                </a:endParaRPr>
              </a:p>
            </p:txBody>
          </p:sp>
          <p:sp>
            <p:nvSpPr>
              <p:cNvPr id="75" name="Graphic 152" descr="Smartphone">
                <a:extLst>
                  <a:ext uri="{FF2B5EF4-FFF2-40B4-BE49-F238E27FC236}">
                    <a16:creationId xmlns:a16="http://schemas.microsoft.com/office/drawing/2014/main" id="{F38D6E14-4BCE-4191-B9B4-48DCE08AFA19}"/>
                  </a:ext>
                </a:extLst>
              </p:cNvPr>
              <p:cNvSpPr/>
              <p:nvPr/>
            </p:nvSpPr>
            <p:spPr>
              <a:xfrm>
                <a:off x="1426903" y="4365851"/>
                <a:ext cx="211900" cy="363259"/>
              </a:xfrm>
              <a:custGeom>
                <a:avLst/>
                <a:gdLst>
                  <a:gd name="connsiteX0" fmla="*/ 95525 w 267468"/>
                  <a:gd name="connsiteY0" fmla="*/ 38210 h 458518"/>
                  <a:gd name="connsiteX1" fmla="*/ 171944 w 267468"/>
                  <a:gd name="connsiteY1" fmla="*/ 38210 h 458518"/>
                  <a:gd name="connsiteX2" fmla="*/ 171944 w 267468"/>
                  <a:gd name="connsiteY2" fmla="*/ 57315 h 458518"/>
                  <a:gd name="connsiteX3" fmla="*/ 95525 w 267468"/>
                  <a:gd name="connsiteY3" fmla="*/ 57315 h 458518"/>
                  <a:gd name="connsiteX4" fmla="*/ 95525 w 267468"/>
                  <a:gd name="connsiteY4" fmla="*/ 38210 h 458518"/>
                  <a:gd name="connsiteX5" fmla="*/ 133734 w 267468"/>
                  <a:gd name="connsiteY5" fmla="*/ 372546 h 458518"/>
                  <a:gd name="connsiteX6" fmla="*/ 105077 w 267468"/>
                  <a:gd name="connsiteY6" fmla="*/ 401203 h 458518"/>
                  <a:gd name="connsiteX7" fmla="*/ 133734 w 267468"/>
                  <a:gd name="connsiteY7" fmla="*/ 429861 h 458518"/>
                  <a:gd name="connsiteX8" fmla="*/ 162392 w 267468"/>
                  <a:gd name="connsiteY8" fmla="*/ 401203 h 458518"/>
                  <a:gd name="connsiteX9" fmla="*/ 133734 w 267468"/>
                  <a:gd name="connsiteY9" fmla="*/ 372546 h 458518"/>
                  <a:gd name="connsiteX10" fmla="*/ 133734 w 267468"/>
                  <a:gd name="connsiteY10" fmla="*/ 410756 h 458518"/>
                  <a:gd name="connsiteX11" fmla="*/ 124182 w 267468"/>
                  <a:gd name="connsiteY11" fmla="*/ 401203 h 458518"/>
                  <a:gd name="connsiteX12" fmla="*/ 133734 w 267468"/>
                  <a:gd name="connsiteY12" fmla="*/ 391651 h 458518"/>
                  <a:gd name="connsiteX13" fmla="*/ 143287 w 267468"/>
                  <a:gd name="connsiteY13" fmla="*/ 401203 h 458518"/>
                  <a:gd name="connsiteX14" fmla="*/ 133734 w 267468"/>
                  <a:gd name="connsiteY14" fmla="*/ 410756 h 458518"/>
                  <a:gd name="connsiteX15" fmla="*/ 267469 w 267468"/>
                  <a:gd name="connsiteY15" fmla="*/ 439413 h 458518"/>
                  <a:gd name="connsiteX16" fmla="*/ 267469 w 267468"/>
                  <a:gd name="connsiteY16" fmla="*/ 19105 h 458518"/>
                  <a:gd name="connsiteX17" fmla="*/ 248364 w 267468"/>
                  <a:gd name="connsiteY17" fmla="*/ 0 h 458518"/>
                  <a:gd name="connsiteX18" fmla="*/ 19105 w 267468"/>
                  <a:gd name="connsiteY18" fmla="*/ 0 h 458518"/>
                  <a:gd name="connsiteX19" fmla="*/ 0 w 267468"/>
                  <a:gd name="connsiteY19" fmla="*/ 19105 h 458518"/>
                  <a:gd name="connsiteX20" fmla="*/ 0 w 267468"/>
                  <a:gd name="connsiteY20" fmla="*/ 439413 h 458518"/>
                  <a:gd name="connsiteX21" fmla="*/ 19105 w 267468"/>
                  <a:gd name="connsiteY21" fmla="*/ 458518 h 458518"/>
                  <a:gd name="connsiteX22" fmla="*/ 248364 w 267468"/>
                  <a:gd name="connsiteY22" fmla="*/ 458518 h 458518"/>
                  <a:gd name="connsiteX23" fmla="*/ 267469 w 267468"/>
                  <a:gd name="connsiteY23" fmla="*/ 439413 h 458518"/>
                  <a:gd name="connsiteX24" fmla="*/ 19105 w 267468"/>
                  <a:gd name="connsiteY24" fmla="*/ 19105 h 458518"/>
                  <a:gd name="connsiteX25" fmla="*/ 248364 w 267468"/>
                  <a:gd name="connsiteY25" fmla="*/ 19105 h 458518"/>
                  <a:gd name="connsiteX26" fmla="*/ 248364 w 267468"/>
                  <a:gd name="connsiteY26" fmla="*/ 439413 h 458518"/>
                  <a:gd name="connsiteX27" fmla="*/ 19105 w 267468"/>
                  <a:gd name="connsiteY27" fmla="*/ 439413 h 458518"/>
                  <a:gd name="connsiteX28" fmla="*/ 19105 w 267468"/>
                  <a:gd name="connsiteY28" fmla="*/ 19105 h 458518"/>
                  <a:gd name="connsiteX29" fmla="*/ 191049 w 267468"/>
                  <a:gd name="connsiteY29" fmla="*/ 38210 h 458518"/>
                  <a:gd name="connsiteX30" fmla="*/ 210154 w 267468"/>
                  <a:gd name="connsiteY30" fmla="*/ 38210 h 458518"/>
                  <a:gd name="connsiteX31" fmla="*/ 210154 w 267468"/>
                  <a:gd name="connsiteY31" fmla="*/ 57315 h 458518"/>
                  <a:gd name="connsiteX32" fmla="*/ 191049 w 267468"/>
                  <a:gd name="connsiteY32" fmla="*/ 57315 h 458518"/>
                  <a:gd name="connsiteX33" fmla="*/ 191049 w 267468"/>
                  <a:gd name="connsiteY33" fmla="*/ 38210 h 458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267468" h="458518">
                    <a:moveTo>
                      <a:pt x="95525" y="38210"/>
                    </a:moveTo>
                    <a:lnTo>
                      <a:pt x="171944" y="38210"/>
                    </a:lnTo>
                    <a:lnTo>
                      <a:pt x="171944" y="57315"/>
                    </a:lnTo>
                    <a:lnTo>
                      <a:pt x="95525" y="57315"/>
                    </a:lnTo>
                    <a:lnTo>
                      <a:pt x="95525" y="38210"/>
                    </a:lnTo>
                    <a:close/>
                    <a:moveTo>
                      <a:pt x="133734" y="372546"/>
                    </a:moveTo>
                    <a:cubicBezTo>
                      <a:pt x="118450" y="372546"/>
                      <a:pt x="105077" y="385919"/>
                      <a:pt x="105077" y="401203"/>
                    </a:cubicBezTo>
                    <a:cubicBezTo>
                      <a:pt x="105077" y="416487"/>
                      <a:pt x="118450" y="429861"/>
                      <a:pt x="133734" y="429861"/>
                    </a:cubicBezTo>
                    <a:cubicBezTo>
                      <a:pt x="149018" y="429861"/>
                      <a:pt x="162392" y="416487"/>
                      <a:pt x="162392" y="401203"/>
                    </a:cubicBezTo>
                    <a:cubicBezTo>
                      <a:pt x="162392" y="385919"/>
                      <a:pt x="149018" y="372546"/>
                      <a:pt x="133734" y="372546"/>
                    </a:cubicBezTo>
                    <a:close/>
                    <a:moveTo>
                      <a:pt x="133734" y="410756"/>
                    </a:moveTo>
                    <a:cubicBezTo>
                      <a:pt x="128003" y="410756"/>
                      <a:pt x="124182" y="406935"/>
                      <a:pt x="124182" y="401203"/>
                    </a:cubicBezTo>
                    <a:cubicBezTo>
                      <a:pt x="124182" y="395472"/>
                      <a:pt x="128003" y="391651"/>
                      <a:pt x="133734" y="391651"/>
                    </a:cubicBezTo>
                    <a:cubicBezTo>
                      <a:pt x="139466" y="391651"/>
                      <a:pt x="143287" y="395472"/>
                      <a:pt x="143287" y="401203"/>
                    </a:cubicBezTo>
                    <a:cubicBezTo>
                      <a:pt x="143287" y="406935"/>
                      <a:pt x="139466" y="410756"/>
                      <a:pt x="133734" y="410756"/>
                    </a:cubicBezTo>
                    <a:close/>
                    <a:moveTo>
                      <a:pt x="267469" y="439413"/>
                    </a:moveTo>
                    <a:lnTo>
                      <a:pt x="267469" y="19105"/>
                    </a:lnTo>
                    <a:cubicBezTo>
                      <a:pt x="267469" y="7642"/>
                      <a:pt x="259827" y="0"/>
                      <a:pt x="248364" y="0"/>
                    </a:cubicBezTo>
                    <a:lnTo>
                      <a:pt x="19105" y="0"/>
                    </a:lnTo>
                    <a:cubicBezTo>
                      <a:pt x="7642" y="0"/>
                      <a:pt x="0" y="7642"/>
                      <a:pt x="0" y="19105"/>
                    </a:cubicBezTo>
                    <a:lnTo>
                      <a:pt x="0" y="439413"/>
                    </a:lnTo>
                    <a:cubicBezTo>
                      <a:pt x="0" y="450876"/>
                      <a:pt x="7642" y="458518"/>
                      <a:pt x="19105" y="458518"/>
                    </a:cubicBezTo>
                    <a:lnTo>
                      <a:pt x="248364" y="458518"/>
                    </a:lnTo>
                    <a:cubicBezTo>
                      <a:pt x="259827" y="458518"/>
                      <a:pt x="267469" y="450876"/>
                      <a:pt x="267469" y="439413"/>
                    </a:cubicBezTo>
                    <a:close/>
                    <a:moveTo>
                      <a:pt x="19105" y="19105"/>
                    </a:moveTo>
                    <a:lnTo>
                      <a:pt x="248364" y="19105"/>
                    </a:lnTo>
                    <a:lnTo>
                      <a:pt x="248364" y="439413"/>
                    </a:lnTo>
                    <a:lnTo>
                      <a:pt x="19105" y="439413"/>
                    </a:lnTo>
                    <a:lnTo>
                      <a:pt x="19105" y="19105"/>
                    </a:lnTo>
                    <a:close/>
                    <a:moveTo>
                      <a:pt x="191049" y="38210"/>
                    </a:moveTo>
                    <a:lnTo>
                      <a:pt x="210154" y="38210"/>
                    </a:lnTo>
                    <a:lnTo>
                      <a:pt x="210154" y="57315"/>
                    </a:lnTo>
                    <a:lnTo>
                      <a:pt x="191049" y="57315"/>
                    </a:lnTo>
                    <a:lnTo>
                      <a:pt x="191049" y="38210"/>
                    </a:lnTo>
                    <a:close/>
                  </a:path>
                </a:pathLst>
              </a:custGeom>
              <a:solidFill>
                <a:schemeClr val="bg1"/>
              </a:solidFill>
              <a:ln w="190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l" defTabSz="913852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798" b="0" kern="1200" dirty="0">
                  <a:solidFill>
                    <a:srgbClr val="000000"/>
                  </a:solidFill>
                  <a:latin typeface="CVS Health Sans"/>
                  <a:ea typeface="ＭＳ Ｐゴシック" charset="-128"/>
                  <a:cs typeface="+mn-cs"/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433F006-C618-4DFD-A0B0-A7CB3E01C265}"/>
                </a:ext>
              </a:extLst>
            </p:cNvPr>
            <p:cNvGrpSpPr/>
            <p:nvPr/>
          </p:nvGrpSpPr>
          <p:grpSpPr>
            <a:xfrm>
              <a:off x="4332965" y="4205233"/>
              <a:ext cx="2026092" cy="1360880"/>
              <a:chOff x="4069908" y="4205233"/>
              <a:chExt cx="2026092" cy="1360880"/>
            </a:xfrm>
          </p:grpSpPr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2C215181-5BC9-43E9-BCA3-323B1DE54DA3}"/>
                  </a:ext>
                </a:extLst>
              </p:cNvPr>
              <p:cNvSpPr txBox="1"/>
              <p:nvPr/>
            </p:nvSpPr>
            <p:spPr>
              <a:xfrm>
                <a:off x="4069908" y="4935007"/>
                <a:ext cx="2026092" cy="631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45706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200" kern="1200" dirty="0">
                    <a:solidFill>
                      <a:srgbClr val="0A4B8C"/>
                    </a:solidFill>
                    <a:latin typeface="CVS Health Sans" panose="020B0504020202020204" pitchFamily="34" charset="0"/>
                    <a:ea typeface="ＭＳ Ｐゴシック" charset="-128"/>
                    <a:cs typeface="+mn-cs"/>
                  </a:rPr>
                  <a:t>Members have 24/7 access</a:t>
                </a:r>
              </a:p>
              <a:p>
                <a:pPr algn="ctr" defTabSz="45706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100" b="0" kern="1200" dirty="0">
                    <a:solidFill>
                      <a:srgbClr val="000000"/>
                    </a:solidFill>
                    <a:latin typeface="CVS Health Sans" panose="020B0504020202020204" pitchFamily="34" charset="0"/>
                    <a:ea typeface="ＭＳ Ｐゴシック" charset="-128"/>
                    <a:cs typeface="+mn-cs"/>
                  </a:rPr>
                  <a:t>to state-licensed dentists</a:t>
                </a:r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DD0B830C-6EA7-4EA7-85B1-BCDDB3BCDC3B}"/>
                  </a:ext>
                </a:extLst>
              </p:cNvPr>
              <p:cNvSpPr/>
              <p:nvPr/>
            </p:nvSpPr>
            <p:spPr>
              <a:xfrm>
                <a:off x="4741718" y="4205233"/>
                <a:ext cx="682473" cy="682473"/>
              </a:xfrm>
              <a:prstGeom prst="ellipse">
                <a:avLst/>
              </a:prstGeom>
              <a:gradFill flip="none" rotWithShape="1">
                <a:gsLst>
                  <a:gs pos="25000">
                    <a:schemeClr val="accent6"/>
                  </a:gs>
                  <a:gs pos="100000">
                    <a:srgbClr val="B18CC1"/>
                  </a:gs>
                </a:gsLst>
                <a:lin ang="2700000" scaled="1"/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126" rtl="0">
                  <a:defRPr/>
                </a:pPr>
                <a:endParaRPr lang="en-US" sz="1799" b="0" kern="1200" dirty="0">
                  <a:solidFill>
                    <a:srgbClr val="FFFFFF"/>
                  </a:solidFill>
                  <a:latin typeface="CVS Health Sans"/>
                </a:endParaRPr>
              </a:p>
            </p:txBody>
          </p:sp>
          <p:sp>
            <p:nvSpPr>
              <p:cNvPr id="85" name="Graphic 185" descr="24-hour">
                <a:extLst>
                  <a:ext uri="{FF2B5EF4-FFF2-40B4-BE49-F238E27FC236}">
                    <a16:creationId xmlns:a16="http://schemas.microsoft.com/office/drawing/2014/main" id="{0BB2119C-A63B-4DC4-8587-8400B59E00EB}"/>
                  </a:ext>
                </a:extLst>
              </p:cNvPr>
              <p:cNvSpPr/>
              <p:nvPr/>
            </p:nvSpPr>
            <p:spPr>
              <a:xfrm>
                <a:off x="4893375" y="4342549"/>
                <a:ext cx="379158" cy="416382"/>
              </a:xfrm>
              <a:custGeom>
                <a:avLst/>
                <a:gdLst>
                  <a:gd name="connsiteX0" fmla="*/ 189139 w 417528"/>
                  <a:gd name="connsiteY0" fmla="*/ 0 h 458518"/>
                  <a:gd name="connsiteX1" fmla="*/ 0 w 417528"/>
                  <a:gd name="connsiteY1" fmla="*/ 99346 h 458518"/>
                  <a:gd name="connsiteX2" fmla="*/ 15284 w 417528"/>
                  <a:gd name="connsiteY2" fmla="*/ 110809 h 458518"/>
                  <a:gd name="connsiteX3" fmla="*/ 80241 w 417528"/>
                  <a:gd name="connsiteY3" fmla="*/ 49673 h 458518"/>
                  <a:gd name="connsiteX4" fmla="*/ 368725 w 417528"/>
                  <a:gd name="connsiteY4" fmla="*/ 122271 h 458518"/>
                  <a:gd name="connsiteX5" fmla="*/ 296126 w 417528"/>
                  <a:gd name="connsiteY5" fmla="*/ 410756 h 458518"/>
                  <a:gd name="connsiteX6" fmla="*/ 43941 w 417528"/>
                  <a:gd name="connsiteY6" fmla="*/ 384009 h 458518"/>
                  <a:gd name="connsiteX7" fmla="*/ 112719 w 417528"/>
                  <a:gd name="connsiteY7" fmla="*/ 384009 h 458518"/>
                  <a:gd name="connsiteX8" fmla="*/ 112719 w 417528"/>
                  <a:gd name="connsiteY8" fmla="*/ 364904 h 458518"/>
                  <a:gd name="connsiteX9" fmla="*/ 34389 w 417528"/>
                  <a:gd name="connsiteY9" fmla="*/ 364904 h 458518"/>
                  <a:gd name="connsiteX10" fmla="*/ 17194 w 417528"/>
                  <a:gd name="connsiteY10" fmla="*/ 380188 h 458518"/>
                  <a:gd name="connsiteX11" fmla="*/ 17194 w 417528"/>
                  <a:gd name="connsiteY11" fmla="*/ 380188 h 458518"/>
                  <a:gd name="connsiteX12" fmla="*/ 17194 w 417528"/>
                  <a:gd name="connsiteY12" fmla="*/ 458518 h 458518"/>
                  <a:gd name="connsiteX13" fmla="*/ 36299 w 417528"/>
                  <a:gd name="connsiteY13" fmla="*/ 458518 h 458518"/>
                  <a:gd name="connsiteX14" fmla="*/ 36299 w 417528"/>
                  <a:gd name="connsiteY14" fmla="*/ 399293 h 458518"/>
                  <a:gd name="connsiteX15" fmla="*/ 359172 w 417528"/>
                  <a:gd name="connsiteY15" fmla="*/ 382098 h 458518"/>
                  <a:gd name="connsiteX16" fmla="*/ 341978 w 417528"/>
                  <a:gd name="connsiteY16" fmla="*/ 59225 h 458518"/>
                  <a:gd name="connsiteX17" fmla="*/ 189139 w 417528"/>
                  <a:gd name="connsiteY17" fmla="*/ 0 h 458518"/>
                  <a:gd name="connsiteX18" fmla="*/ 296126 w 417528"/>
                  <a:gd name="connsiteY18" fmla="*/ 118450 h 458518"/>
                  <a:gd name="connsiteX19" fmla="*/ 282753 w 417528"/>
                  <a:gd name="connsiteY19" fmla="*/ 122271 h 458518"/>
                  <a:gd name="connsiteX20" fmla="*/ 187228 w 417528"/>
                  <a:gd name="connsiteY20" fmla="*/ 248364 h 458518"/>
                  <a:gd name="connsiteX21" fmla="*/ 187228 w 417528"/>
                  <a:gd name="connsiteY21" fmla="*/ 259827 h 458518"/>
                  <a:gd name="connsiteX22" fmla="*/ 196781 w 417528"/>
                  <a:gd name="connsiteY22" fmla="*/ 265558 h 458518"/>
                  <a:gd name="connsiteX23" fmla="*/ 284663 w 417528"/>
                  <a:gd name="connsiteY23" fmla="*/ 265558 h 458518"/>
                  <a:gd name="connsiteX24" fmla="*/ 284663 w 417528"/>
                  <a:gd name="connsiteY24" fmla="*/ 322873 h 458518"/>
                  <a:gd name="connsiteX25" fmla="*/ 303768 w 417528"/>
                  <a:gd name="connsiteY25" fmla="*/ 322873 h 458518"/>
                  <a:gd name="connsiteX26" fmla="*/ 303768 w 417528"/>
                  <a:gd name="connsiteY26" fmla="*/ 265558 h 458518"/>
                  <a:gd name="connsiteX27" fmla="*/ 322873 w 417528"/>
                  <a:gd name="connsiteY27" fmla="*/ 265558 h 458518"/>
                  <a:gd name="connsiteX28" fmla="*/ 322873 w 417528"/>
                  <a:gd name="connsiteY28" fmla="*/ 246453 h 458518"/>
                  <a:gd name="connsiteX29" fmla="*/ 303768 w 417528"/>
                  <a:gd name="connsiteY29" fmla="*/ 246453 h 458518"/>
                  <a:gd name="connsiteX30" fmla="*/ 303768 w 417528"/>
                  <a:gd name="connsiteY30" fmla="*/ 129913 h 458518"/>
                  <a:gd name="connsiteX31" fmla="*/ 296126 w 417528"/>
                  <a:gd name="connsiteY31" fmla="*/ 118450 h 458518"/>
                  <a:gd name="connsiteX32" fmla="*/ 284663 w 417528"/>
                  <a:gd name="connsiteY32" fmla="*/ 248364 h 458518"/>
                  <a:gd name="connsiteX33" fmla="*/ 212065 w 417528"/>
                  <a:gd name="connsiteY33" fmla="*/ 248364 h 458518"/>
                  <a:gd name="connsiteX34" fmla="*/ 284663 w 417528"/>
                  <a:gd name="connsiteY34" fmla="*/ 152839 h 458518"/>
                  <a:gd name="connsiteX35" fmla="*/ 284663 w 417528"/>
                  <a:gd name="connsiteY35" fmla="*/ 248364 h 458518"/>
                  <a:gd name="connsiteX36" fmla="*/ 110809 w 417528"/>
                  <a:gd name="connsiteY36" fmla="*/ 233080 h 458518"/>
                  <a:gd name="connsiteX37" fmla="*/ 105077 w 417528"/>
                  <a:gd name="connsiteY37" fmla="*/ 236901 h 458518"/>
                  <a:gd name="connsiteX38" fmla="*/ 53494 w 417528"/>
                  <a:gd name="connsiteY38" fmla="*/ 288484 h 458518"/>
                  <a:gd name="connsiteX39" fmla="*/ 47762 w 417528"/>
                  <a:gd name="connsiteY39" fmla="*/ 309500 h 458518"/>
                  <a:gd name="connsiteX40" fmla="*/ 47762 w 417528"/>
                  <a:gd name="connsiteY40" fmla="*/ 315231 h 458518"/>
                  <a:gd name="connsiteX41" fmla="*/ 47762 w 417528"/>
                  <a:gd name="connsiteY41" fmla="*/ 319052 h 458518"/>
                  <a:gd name="connsiteX42" fmla="*/ 51583 w 417528"/>
                  <a:gd name="connsiteY42" fmla="*/ 324784 h 458518"/>
                  <a:gd name="connsiteX43" fmla="*/ 55404 w 417528"/>
                  <a:gd name="connsiteY43" fmla="*/ 324784 h 458518"/>
                  <a:gd name="connsiteX44" fmla="*/ 170034 w 417528"/>
                  <a:gd name="connsiteY44" fmla="*/ 324784 h 458518"/>
                  <a:gd name="connsiteX45" fmla="*/ 170034 w 417528"/>
                  <a:gd name="connsiteY45" fmla="*/ 305679 h 458518"/>
                  <a:gd name="connsiteX46" fmla="*/ 66867 w 417528"/>
                  <a:gd name="connsiteY46" fmla="*/ 305679 h 458518"/>
                  <a:gd name="connsiteX47" fmla="*/ 72599 w 417528"/>
                  <a:gd name="connsiteY47" fmla="*/ 288484 h 458518"/>
                  <a:gd name="connsiteX48" fmla="*/ 114630 w 417528"/>
                  <a:gd name="connsiteY48" fmla="*/ 254095 h 458518"/>
                  <a:gd name="connsiteX49" fmla="*/ 152839 w 417528"/>
                  <a:gd name="connsiteY49" fmla="*/ 229259 h 458518"/>
                  <a:gd name="connsiteX50" fmla="*/ 175765 w 417528"/>
                  <a:gd name="connsiteY50" fmla="*/ 191049 h 458518"/>
                  <a:gd name="connsiteX51" fmla="*/ 177676 w 417528"/>
                  <a:gd name="connsiteY51" fmla="*/ 179586 h 458518"/>
                  <a:gd name="connsiteX52" fmla="*/ 118450 w 417528"/>
                  <a:gd name="connsiteY52" fmla="*/ 112719 h 458518"/>
                  <a:gd name="connsiteX53" fmla="*/ 49673 w 417528"/>
                  <a:gd name="connsiteY53" fmla="*/ 171944 h 458518"/>
                  <a:gd name="connsiteX54" fmla="*/ 49673 w 417528"/>
                  <a:gd name="connsiteY54" fmla="*/ 179586 h 458518"/>
                  <a:gd name="connsiteX55" fmla="*/ 68778 w 417528"/>
                  <a:gd name="connsiteY55" fmla="*/ 179586 h 458518"/>
                  <a:gd name="connsiteX56" fmla="*/ 114630 w 417528"/>
                  <a:gd name="connsiteY56" fmla="*/ 135645 h 458518"/>
                  <a:gd name="connsiteX57" fmla="*/ 156660 w 417528"/>
                  <a:gd name="connsiteY57" fmla="*/ 175765 h 458518"/>
                  <a:gd name="connsiteX58" fmla="*/ 110809 w 417528"/>
                  <a:gd name="connsiteY58" fmla="*/ 233080 h 458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417528" h="458518">
                    <a:moveTo>
                      <a:pt x="189139" y="0"/>
                    </a:moveTo>
                    <a:cubicBezTo>
                      <a:pt x="112719" y="0"/>
                      <a:pt x="42031" y="38210"/>
                      <a:pt x="0" y="99346"/>
                    </a:cubicBezTo>
                    <a:lnTo>
                      <a:pt x="15284" y="110809"/>
                    </a:lnTo>
                    <a:cubicBezTo>
                      <a:pt x="32478" y="85972"/>
                      <a:pt x="55404" y="64957"/>
                      <a:pt x="80241" y="49673"/>
                    </a:cubicBezTo>
                    <a:cubicBezTo>
                      <a:pt x="179586" y="-9552"/>
                      <a:pt x="309500" y="22926"/>
                      <a:pt x="368725" y="122271"/>
                    </a:cubicBezTo>
                    <a:cubicBezTo>
                      <a:pt x="427950" y="221617"/>
                      <a:pt x="395472" y="351530"/>
                      <a:pt x="296126" y="410756"/>
                    </a:cubicBezTo>
                    <a:cubicBezTo>
                      <a:pt x="215886" y="458518"/>
                      <a:pt x="112719" y="448966"/>
                      <a:pt x="43941" y="384009"/>
                    </a:cubicBezTo>
                    <a:lnTo>
                      <a:pt x="112719" y="384009"/>
                    </a:lnTo>
                    <a:lnTo>
                      <a:pt x="112719" y="364904"/>
                    </a:lnTo>
                    <a:lnTo>
                      <a:pt x="34389" y="364904"/>
                    </a:lnTo>
                    <a:cubicBezTo>
                      <a:pt x="24836" y="362993"/>
                      <a:pt x="17194" y="370635"/>
                      <a:pt x="17194" y="380188"/>
                    </a:cubicBezTo>
                    <a:lnTo>
                      <a:pt x="17194" y="380188"/>
                    </a:lnTo>
                    <a:lnTo>
                      <a:pt x="17194" y="458518"/>
                    </a:lnTo>
                    <a:lnTo>
                      <a:pt x="36299" y="458518"/>
                    </a:lnTo>
                    <a:lnTo>
                      <a:pt x="36299" y="399293"/>
                    </a:lnTo>
                    <a:cubicBezTo>
                      <a:pt x="129913" y="483354"/>
                      <a:pt x="275111" y="475712"/>
                      <a:pt x="359172" y="382098"/>
                    </a:cubicBezTo>
                    <a:cubicBezTo>
                      <a:pt x="443234" y="288484"/>
                      <a:pt x="435592" y="143287"/>
                      <a:pt x="341978" y="59225"/>
                    </a:cubicBezTo>
                    <a:cubicBezTo>
                      <a:pt x="299947" y="21015"/>
                      <a:pt x="246453" y="0"/>
                      <a:pt x="189139" y="0"/>
                    </a:cubicBezTo>
                    <a:close/>
                    <a:moveTo>
                      <a:pt x="296126" y="118450"/>
                    </a:moveTo>
                    <a:cubicBezTo>
                      <a:pt x="292305" y="116540"/>
                      <a:pt x="286574" y="118450"/>
                      <a:pt x="282753" y="122271"/>
                    </a:cubicBezTo>
                    <a:lnTo>
                      <a:pt x="187228" y="248364"/>
                    </a:lnTo>
                    <a:cubicBezTo>
                      <a:pt x="185318" y="252185"/>
                      <a:pt x="185318" y="256006"/>
                      <a:pt x="187228" y="259827"/>
                    </a:cubicBezTo>
                    <a:cubicBezTo>
                      <a:pt x="189139" y="263648"/>
                      <a:pt x="192960" y="265558"/>
                      <a:pt x="196781" y="265558"/>
                    </a:cubicBezTo>
                    <a:lnTo>
                      <a:pt x="284663" y="265558"/>
                    </a:lnTo>
                    <a:lnTo>
                      <a:pt x="284663" y="322873"/>
                    </a:lnTo>
                    <a:lnTo>
                      <a:pt x="303768" y="322873"/>
                    </a:lnTo>
                    <a:lnTo>
                      <a:pt x="303768" y="265558"/>
                    </a:lnTo>
                    <a:lnTo>
                      <a:pt x="322873" y="265558"/>
                    </a:lnTo>
                    <a:lnTo>
                      <a:pt x="322873" y="246453"/>
                    </a:lnTo>
                    <a:lnTo>
                      <a:pt x="303768" y="246453"/>
                    </a:lnTo>
                    <a:lnTo>
                      <a:pt x="303768" y="129913"/>
                    </a:lnTo>
                    <a:cubicBezTo>
                      <a:pt x="303768" y="124182"/>
                      <a:pt x="299947" y="120361"/>
                      <a:pt x="296126" y="118450"/>
                    </a:cubicBezTo>
                    <a:close/>
                    <a:moveTo>
                      <a:pt x="284663" y="248364"/>
                    </a:moveTo>
                    <a:lnTo>
                      <a:pt x="212065" y="248364"/>
                    </a:lnTo>
                    <a:lnTo>
                      <a:pt x="284663" y="152839"/>
                    </a:lnTo>
                    <a:lnTo>
                      <a:pt x="284663" y="248364"/>
                    </a:lnTo>
                    <a:close/>
                    <a:moveTo>
                      <a:pt x="110809" y="233080"/>
                    </a:moveTo>
                    <a:lnTo>
                      <a:pt x="105077" y="236901"/>
                    </a:lnTo>
                    <a:cubicBezTo>
                      <a:pt x="82151" y="246453"/>
                      <a:pt x="63046" y="265558"/>
                      <a:pt x="53494" y="288484"/>
                    </a:cubicBezTo>
                    <a:cubicBezTo>
                      <a:pt x="51583" y="296126"/>
                      <a:pt x="49673" y="301858"/>
                      <a:pt x="47762" y="309500"/>
                    </a:cubicBezTo>
                    <a:cubicBezTo>
                      <a:pt x="47762" y="311410"/>
                      <a:pt x="47762" y="313321"/>
                      <a:pt x="47762" y="315231"/>
                    </a:cubicBezTo>
                    <a:cubicBezTo>
                      <a:pt x="47762" y="317142"/>
                      <a:pt x="47762" y="317142"/>
                      <a:pt x="47762" y="319052"/>
                    </a:cubicBezTo>
                    <a:cubicBezTo>
                      <a:pt x="47762" y="320963"/>
                      <a:pt x="49673" y="322873"/>
                      <a:pt x="51583" y="324784"/>
                    </a:cubicBezTo>
                    <a:cubicBezTo>
                      <a:pt x="51583" y="324784"/>
                      <a:pt x="53494" y="324784"/>
                      <a:pt x="55404" y="324784"/>
                    </a:cubicBezTo>
                    <a:lnTo>
                      <a:pt x="170034" y="324784"/>
                    </a:lnTo>
                    <a:lnTo>
                      <a:pt x="170034" y="305679"/>
                    </a:lnTo>
                    <a:lnTo>
                      <a:pt x="66867" y="305679"/>
                    </a:lnTo>
                    <a:cubicBezTo>
                      <a:pt x="68778" y="299947"/>
                      <a:pt x="70688" y="292305"/>
                      <a:pt x="72599" y="288484"/>
                    </a:cubicBezTo>
                    <a:cubicBezTo>
                      <a:pt x="84062" y="273200"/>
                      <a:pt x="97435" y="261737"/>
                      <a:pt x="114630" y="254095"/>
                    </a:cubicBezTo>
                    <a:cubicBezTo>
                      <a:pt x="128003" y="246453"/>
                      <a:pt x="141376" y="238811"/>
                      <a:pt x="152839" y="229259"/>
                    </a:cubicBezTo>
                    <a:cubicBezTo>
                      <a:pt x="164302" y="219707"/>
                      <a:pt x="171944" y="206333"/>
                      <a:pt x="175765" y="191049"/>
                    </a:cubicBezTo>
                    <a:cubicBezTo>
                      <a:pt x="175765" y="187228"/>
                      <a:pt x="177676" y="183407"/>
                      <a:pt x="177676" y="179586"/>
                    </a:cubicBezTo>
                    <a:cubicBezTo>
                      <a:pt x="179586" y="145197"/>
                      <a:pt x="152839" y="114630"/>
                      <a:pt x="118450" y="112719"/>
                    </a:cubicBezTo>
                    <a:cubicBezTo>
                      <a:pt x="84062" y="110809"/>
                      <a:pt x="51583" y="135645"/>
                      <a:pt x="49673" y="171944"/>
                    </a:cubicBezTo>
                    <a:cubicBezTo>
                      <a:pt x="49673" y="173855"/>
                      <a:pt x="49673" y="175765"/>
                      <a:pt x="49673" y="179586"/>
                    </a:cubicBezTo>
                    <a:lnTo>
                      <a:pt x="68778" y="179586"/>
                    </a:lnTo>
                    <a:cubicBezTo>
                      <a:pt x="70688" y="152839"/>
                      <a:pt x="91704" y="133734"/>
                      <a:pt x="114630" y="135645"/>
                    </a:cubicBezTo>
                    <a:cubicBezTo>
                      <a:pt x="137555" y="135645"/>
                      <a:pt x="154750" y="154750"/>
                      <a:pt x="156660" y="175765"/>
                    </a:cubicBezTo>
                    <a:cubicBezTo>
                      <a:pt x="158571" y="204423"/>
                      <a:pt x="131824" y="221617"/>
                      <a:pt x="110809" y="233080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l" defTabSz="913852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798" b="0" kern="1200" dirty="0">
                  <a:solidFill>
                    <a:srgbClr val="000000"/>
                  </a:solidFill>
                  <a:latin typeface="CVS Health Sans"/>
                  <a:ea typeface="ＭＳ Ｐゴシック" charset="-128"/>
                  <a:cs typeface="+mn-cs"/>
                </a:endParaRPr>
              </a:p>
            </p:txBody>
          </p:sp>
        </p:grpSp>
      </p:grpSp>
      <p:pic>
        <p:nvPicPr>
          <p:cNvPr id="15" name="Picture Placeholder 14" descr="A person sitting at a table with a computer&#10;&#10;Description automatically generated with medium confidence">
            <a:extLst>
              <a:ext uri="{FF2B5EF4-FFF2-40B4-BE49-F238E27FC236}">
                <a16:creationId xmlns:a16="http://schemas.microsoft.com/office/drawing/2014/main" id="{4E927CAE-F445-4079-9F1B-A8758E3C2AA9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3741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VS_Health_PPT_Executive_Template">
  <a:themeElements>
    <a:clrScheme name="Custom 23">
      <a:dk1>
        <a:srgbClr val="000000"/>
      </a:dk1>
      <a:lt1>
        <a:sysClr val="window" lastClr="FFFFFF"/>
      </a:lt1>
      <a:dk2>
        <a:srgbClr val="3F3F3F"/>
      </a:dk2>
      <a:lt2>
        <a:srgbClr val="C0C0C0"/>
      </a:lt2>
      <a:accent1>
        <a:srgbClr val="563D82"/>
      </a:accent1>
      <a:accent2>
        <a:srgbClr val="7D3F98"/>
      </a:accent2>
      <a:accent3>
        <a:srgbClr val="AE86C0"/>
      </a:accent3>
      <a:accent4>
        <a:srgbClr val="B9AFC0"/>
      </a:accent4>
      <a:accent5>
        <a:srgbClr val="646464"/>
      </a:accent5>
      <a:accent6>
        <a:srgbClr val="868686"/>
      </a:accent6>
      <a:hlink>
        <a:srgbClr val="3F3F3F"/>
      </a:hlink>
      <a:folHlink>
        <a:srgbClr val="A5A5A5"/>
      </a:folHlink>
    </a:clrScheme>
    <a:fontScheme name="CVS Fonts">
      <a:majorFont>
        <a:latin typeface="CVS Health Sans"/>
        <a:ea typeface=""/>
        <a:cs typeface=""/>
      </a:majorFont>
      <a:minorFont>
        <a:latin typeface="CVS Health Sans"/>
        <a:ea typeface=""/>
        <a:cs typeface=""/>
      </a:minorFont>
    </a:fontScheme>
    <a:fmtScheme name="Flat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>
            <a:shade val="65000"/>
          </a:schemeClr>
        </a:solidFill>
      </a:fillStyleLst>
      <a:lnStyleLst>
        <a:ln w="3175" cap="flat" cmpd="sng" algn="ctr">
          <a:solidFill>
            <a:schemeClr val="phClr">
              <a:shade val="65000"/>
            </a:schemeClr>
          </a:solidFill>
          <a:prstDash val="solid"/>
        </a:ln>
        <a:ln w="3175" cap="flat" cmpd="sng" algn="ctr">
          <a:solidFill>
            <a:schemeClr val="phClr"/>
          </a:solidFill>
          <a:prstDash val="solid"/>
        </a:ln>
        <a:ln w="0" cap="flat" cmpd="sng" algn="ctr">
          <a:noFill/>
        </a:ln>
      </a:lnStyleLst>
      <a:effectStyleLst>
        <a:effectStyle>
          <a:effectLst>
            <a:blur/>
          </a:effectLst>
        </a:effectStyle>
        <a:effectStyle>
          <a:effectLst>
            <a:blur/>
          </a:effectLst>
        </a:effectStyle>
        <a:effectStyle>
          <a:effectLst>
            <a:fillOverlay blend="darken">
              <a:solidFill>
                <a:schemeClr val="phClr">
                  <a:shade val="30000"/>
                </a:schemeClr>
              </a:solidFill>
            </a:fillOverlay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5"/>
        </a:solidFill>
        <a:ln>
          <a:noFill/>
          <a:miter lim="800000"/>
        </a:ln>
        <a:effectLst/>
      </a:spPr>
      <a:bodyPr rtlCol="0" anchor="ctr"/>
      <a:lstStyle>
        <a:defPPr algn="ctr">
          <a:defRPr sz="1500" b="1" dirty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custClrLst>
    <a:custClr name="CVS Health Red">
      <a:srgbClr val="CC0000"/>
    </a:custClr>
    <a:custClr name="PPT Red Dark">
      <a:srgbClr val="9E0000"/>
    </a:custClr>
    <a:custClr name="Gray Extralight">
      <a:srgbClr val="E9E9E9"/>
    </a:custClr>
    <a:custClr name="PPT Gray Light">
      <a:srgbClr val="C0C0C0"/>
    </a:custClr>
    <a:custClr name="PPT Gray Medium">
      <a:srgbClr val="868686"/>
    </a:custClr>
    <a:custClr name="PPT Gray Dark">
      <a:srgbClr val="646464"/>
    </a:custClr>
    <a:custClr name="Aetna Violet">
      <a:srgbClr val="7D3F98"/>
    </a:custClr>
    <a:custClr name="PPT Violet Dark">
      <a:srgbClr val="563D82"/>
    </a:custClr>
    <a:custClr name="Navy Light">
      <a:srgbClr val="0A4B8C"/>
    </a:custClr>
    <a:custClr name="Navy">
      <a:srgbClr val="0B315E"/>
    </a:custClr>
    <a:custClr name="Navy Light">
      <a:srgbClr val="0A4B8C"/>
    </a:custClr>
    <a:custClr name="PPT Blue Dark">
      <a:srgbClr val="267AC0"/>
    </a:custClr>
    <a:custClr name="Navy">
      <a:srgbClr val="0B315E"/>
    </a:custClr>
    <a:custClr name="PPT Teal Extradark">
      <a:srgbClr val="00787E"/>
    </a:custClr>
    <a:custClr name="Teal Dark">
      <a:srgbClr val="00A78E"/>
    </a:custClr>
    <a:custClr name="PPT Teal Ultradark">
      <a:srgbClr val="00585E"/>
    </a:custClr>
    <a:custClr name="PPT Gray Dark">
      <a:srgbClr val="646464"/>
    </a:custClr>
    <a:custClr name="PPT Gray Medium">
      <a:srgbClr val="868686"/>
    </a:custClr>
    <a:custClr name="Text Gray">
      <a:srgbClr val="3F3F3F"/>
    </a:custClr>
    <a:custClr name="PPT Green Extradark">
      <a:srgbClr val="487A10"/>
    </a:custClr>
  </a:custClrLst>
  <a:extLst>
    <a:ext uri="{05A4C25C-085E-4340-85A3-A5531E510DB2}">
      <thm15:themeFamily xmlns:thm15="http://schemas.microsoft.com/office/thememl/2012/main" name="Aetna_Executive_Widescreen_Template_01_2022.potx" id="{6DED15E2-CDF2-493E-80E2-9767C9B27F07}" vid="{96F7F071-DC27-4CCF-92A1-285A70157C6F}"/>
    </a:ext>
  </a:extLst>
</a:theme>
</file>

<file path=ppt/theme/theme2.xml><?xml version="1.0" encoding="utf-8"?>
<a:theme xmlns:a="http://schemas.openxmlformats.org/drawingml/2006/main" name="D-2023-CSP Widescreen Master-">
  <a:themeElements>
    <a:clrScheme name="2023 CSP Color Palette 2.0">
      <a:dk1>
        <a:srgbClr val="000000"/>
      </a:dk1>
      <a:lt1>
        <a:srgbClr val="FFFFFF"/>
      </a:lt1>
      <a:dk2>
        <a:srgbClr val="CCCCCC"/>
      </a:dk2>
      <a:lt2>
        <a:srgbClr val="E9E9E9"/>
      </a:lt2>
      <a:accent1>
        <a:srgbClr val="B8E3EB"/>
      </a:accent1>
      <a:accent2>
        <a:srgbClr val="B18CC1"/>
      </a:accent2>
      <a:accent3>
        <a:srgbClr val="0A4B8C"/>
      </a:accent3>
      <a:accent4>
        <a:srgbClr val="F2F2F2"/>
      </a:accent4>
      <a:accent5>
        <a:srgbClr val="7D3F98"/>
      </a:accent5>
      <a:accent6>
        <a:srgbClr val="1A3C6D"/>
      </a:accent6>
      <a:hlink>
        <a:srgbClr val="8932AF"/>
      </a:hlink>
      <a:folHlink>
        <a:srgbClr val="FF40FF"/>
      </a:folHlink>
    </a:clrScheme>
    <a:fontScheme name="CSP 2023">
      <a:majorFont>
        <a:latin typeface="CVS Health Sans Black"/>
        <a:ea typeface=""/>
        <a:cs typeface=""/>
      </a:majorFont>
      <a:minorFont>
        <a:latin typeface="CVS Health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rgbClr val="1A3C6D"/>
            </a:gs>
            <a:gs pos="100000">
              <a:srgbClr val="2679C0"/>
            </a:gs>
          </a:gsLst>
          <a:lin ang="5400000" scaled="1"/>
        </a:gradFill>
        <a:ln w="12700" cap="flat" cmpd="sng" algn="ctr">
          <a:noFill/>
          <a:prstDash val="solid"/>
          <a:miter lim="800000"/>
        </a:ln>
        <a:effectLst/>
      </a:spPr>
      <a:bodyPr rtlCol="0" anchor="ctr"/>
      <a:lstStyle>
        <a:defPPr marL="0" marR="0" indent="0" algn="ctr" defTabSz="4572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>
            <a:ln>
              <a:noFill/>
            </a:ln>
            <a:solidFill>
              <a:prstClr val="white"/>
            </a:solidFill>
            <a:effectLst/>
            <a:uLnTx/>
            <a:uFillTx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2021CSP-Master_template-WIDE.pptx" id="{661936B6-39B6-4E0A-89BD-7B7F57250041}" vid="{9C07220B-5C30-4CBF-94FB-9F1BC05D4F63}"/>
    </a:ext>
  </a:extLst>
</a:theme>
</file>

<file path=ppt/theme/theme3.xml><?xml version="1.0" encoding="utf-8"?>
<a:theme xmlns:a="http://schemas.openxmlformats.org/drawingml/2006/main" name="Office Theme">
  <a:themeElements>
    <a:clrScheme name="CVS Colors">
      <a:dk1>
        <a:srgbClr val="000000"/>
      </a:dk1>
      <a:lt1>
        <a:sysClr val="window" lastClr="FFFFFF"/>
      </a:lt1>
      <a:dk2>
        <a:srgbClr val="3F3F3F"/>
      </a:dk2>
      <a:lt2>
        <a:srgbClr val="C0C0C0"/>
      </a:lt2>
      <a:accent1>
        <a:srgbClr val="9E0000"/>
      </a:accent1>
      <a:accent2>
        <a:srgbClr val="CC0000"/>
      </a:accent2>
      <a:accent3>
        <a:srgbClr val="E94D4D"/>
      </a:accent3>
      <a:accent4>
        <a:srgbClr val="F7978D"/>
      </a:accent4>
      <a:accent5>
        <a:srgbClr val="646464"/>
      </a:accent5>
      <a:accent6>
        <a:srgbClr val="868686"/>
      </a:accent6>
      <a:hlink>
        <a:srgbClr val="267AC0"/>
      </a:hlink>
      <a:folHlink>
        <a:srgbClr val="A5A5A5"/>
      </a:folHlink>
    </a:clrScheme>
    <a:fontScheme name="Custom 10">
      <a:majorFont>
        <a:latin typeface="CVS Health Sans"/>
        <a:ea typeface=""/>
        <a:cs typeface=""/>
      </a:majorFont>
      <a:minorFont>
        <a:latin typeface="CVS Health Sans"/>
        <a:ea typeface=""/>
        <a:cs typeface=""/>
      </a:minorFont>
    </a:fontScheme>
    <a:fmtScheme name="Flat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>
            <a:shade val="65000"/>
          </a:schemeClr>
        </a:solidFill>
      </a:fillStyleLst>
      <a:lnStyleLst>
        <a:ln w="3175" cap="flat" cmpd="sng" algn="ctr">
          <a:solidFill>
            <a:schemeClr val="phClr">
              <a:shade val="65000"/>
            </a:schemeClr>
          </a:solidFill>
          <a:prstDash val="solid"/>
        </a:ln>
        <a:ln w="3175" cap="flat" cmpd="sng" algn="ctr">
          <a:solidFill>
            <a:schemeClr val="phClr"/>
          </a:solidFill>
          <a:prstDash val="solid"/>
        </a:ln>
        <a:ln w="0" cap="flat" cmpd="sng" algn="ctr">
          <a:noFill/>
        </a:ln>
      </a:lnStyleLst>
      <a:effectStyleLst>
        <a:effectStyle>
          <a:effectLst>
            <a:blur/>
          </a:effectLst>
        </a:effectStyle>
        <a:effectStyle>
          <a:effectLst>
            <a:blur/>
          </a:effectLst>
        </a:effectStyle>
        <a:effectStyle>
          <a:effectLst>
            <a:fillOverlay blend="darken">
              <a:solidFill>
                <a:schemeClr val="phClr">
                  <a:shade val="30000"/>
                </a:schemeClr>
              </a:solidFill>
            </a:fillOverlay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/>
      </a:spPr>
      <a:bodyPr rtlCol="0" anchor="ctr"/>
      <a:lstStyle>
        <a:defPPr algn="ctr">
          <a:defRPr b="1"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6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CVS Health Red">
      <a:srgbClr val="CC0000"/>
    </a:custClr>
    <a:custClr name="PPT Red Dark">
      <a:srgbClr val="9E0000"/>
    </a:custClr>
    <a:custClr name="Gray Extralight">
      <a:srgbClr val="E9E9E9"/>
    </a:custClr>
    <a:custClr name="PPT Gray Light">
      <a:srgbClr val="C0C0C0"/>
    </a:custClr>
    <a:custClr name="PPT Gray Medium">
      <a:srgbClr val="868686"/>
    </a:custClr>
    <a:custClr name="PPT Gray Dark">
      <a:srgbClr val="646464"/>
    </a:custClr>
    <a:custClr name="Aetna Violet">
      <a:srgbClr val="7D3F98"/>
    </a:custClr>
    <a:custClr name="PPT Violet Dark">
      <a:srgbClr val="563D82"/>
    </a:custClr>
    <a:custClr name="Navy Light">
      <a:srgbClr val="0A4B8C"/>
    </a:custClr>
    <a:custClr name="Navy">
      <a:srgbClr val="0B315E"/>
    </a:custClr>
    <a:custClr name="Navy Light">
      <a:srgbClr val="0A4B8C"/>
    </a:custClr>
    <a:custClr name="PPT Blue Dark">
      <a:srgbClr val="267AC0"/>
    </a:custClr>
    <a:custClr name="Navy">
      <a:srgbClr val="0B315E"/>
    </a:custClr>
    <a:custClr name="PPT Teal Extradark">
      <a:srgbClr val="00787E"/>
    </a:custClr>
    <a:custClr name="Teal Dark">
      <a:srgbClr val="00A78E"/>
    </a:custClr>
    <a:custClr name="PPT Teal Ultradark">
      <a:srgbClr val="00585E"/>
    </a:custClr>
    <a:custClr name="PPT Gray Dark">
      <a:srgbClr val="646464"/>
    </a:custClr>
    <a:custClr name="PPT Gray Medium">
      <a:srgbClr val="868686"/>
    </a:custClr>
    <a:custClr name="Text Gray">
      <a:srgbClr val="3F3F3F"/>
    </a:custClr>
    <a:custClr name="PPT Green Extradark">
      <a:srgbClr val="487A10"/>
    </a:custClr>
  </a:custClrLst>
</a:theme>
</file>

<file path=ppt/theme/theme4.xml><?xml version="1.0" encoding="utf-8"?>
<a:theme xmlns:a="http://schemas.openxmlformats.org/drawingml/2006/main" name="Office Theme">
  <a:themeElements>
    <a:clrScheme name="CVS Colors">
      <a:dk1>
        <a:srgbClr val="000000"/>
      </a:dk1>
      <a:lt1>
        <a:sysClr val="window" lastClr="FFFFFF"/>
      </a:lt1>
      <a:dk2>
        <a:srgbClr val="3F3F3F"/>
      </a:dk2>
      <a:lt2>
        <a:srgbClr val="C0C0C0"/>
      </a:lt2>
      <a:accent1>
        <a:srgbClr val="9E0000"/>
      </a:accent1>
      <a:accent2>
        <a:srgbClr val="CC0000"/>
      </a:accent2>
      <a:accent3>
        <a:srgbClr val="E94D4D"/>
      </a:accent3>
      <a:accent4>
        <a:srgbClr val="F7978D"/>
      </a:accent4>
      <a:accent5>
        <a:srgbClr val="646464"/>
      </a:accent5>
      <a:accent6>
        <a:srgbClr val="868686"/>
      </a:accent6>
      <a:hlink>
        <a:srgbClr val="267AC0"/>
      </a:hlink>
      <a:folHlink>
        <a:srgbClr val="A5A5A5"/>
      </a:folHlink>
    </a:clrScheme>
    <a:fontScheme name="CVS Fonts">
      <a:majorFont>
        <a:latin typeface="CVS Health Sans"/>
        <a:ea typeface=""/>
        <a:cs typeface=""/>
      </a:majorFont>
      <a:minorFont>
        <a:latin typeface="CVS Health Sans"/>
        <a:ea typeface=""/>
        <a:cs typeface=""/>
      </a:minorFont>
    </a:fontScheme>
    <a:fmtScheme name="Flat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>
            <a:shade val="65000"/>
          </a:schemeClr>
        </a:solidFill>
      </a:fillStyleLst>
      <a:lnStyleLst>
        <a:ln w="3175" cap="flat" cmpd="sng" algn="ctr">
          <a:solidFill>
            <a:schemeClr val="phClr">
              <a:shade val="65000"/>
            </a:schemeClr>
          </a:solidFill>
          <a:prstDash val="solid"/>
        </a:ln>
        <a:ln w="3175" cap="flat" cmpd="sng" algn="ctr">
          <a:solidFill>
            <a:schemeClr val="phClr"/>
          </a:solidFill>
          <a:prstDash val="solid"/>
        </a:ln>
        <a:ln w="0" cap="flat" cmpd="sng" algn="ctr">
          <a:noFill/>
        </a:ln>
      </a:lnStyleLst>
      <a:effectStyleLst>
        <a:effectStyle>
          <a:effectLst>
            <a:blur/>
          </a:effectLst>
        </a:effectStyle>
        <a:effectStyle>
          <a:effectLst>
            <a:blur/>
          </a:effectLst>
        </a:effectStyle>
        <a:effectStyle>
          <a:effectLst>
            <a:fillOverlay blend="darken">
              <a:solidFill>
                <a:schemeClr val="phClr">
                  <a:shade val="30000"/>
                </a:schemeClr>
              </a:solidFill>
            </a:fillOverlay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/>
      </a:spPr>
      <a:bodyPr rtlCol="0" anchor="ctr"/>
      <a:lstStyle>
        <a:defPPr algn="ctr">
          <a:defRPr b="1"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6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CVS Health Red">
      <a:srgbClr val="CC0000"/>
    </a:custClr>
    <a:custClr name="PPT Red Dark">
      <a:srgbClr val="9E0000"/>
    </a:custClr>
    <a:custClr name="Gray Extralight">
      <a:srgbClr val="E9E9E9"/>
    </a:custClr>
    <a:custClr name="PPT Gray Light">
      <a:srgbClr val="C0C0C0"/>
    </a:custClr>
    <a:custClr name="PPT Gray Medium">
      <a:srgbClr val="868686"/>
    </a:custClr>
    <a:custClr name="PPT Gray Dark">
      <a:srgbClr val="646464"/>
    </a:custClr>
    <a:custClr name="Aetna Violet">
      <a:srgbClr val="7D3F98"/>
    </a:custClr>
    <a:custClr name="PPT Violet Dark">
      <a:srgbClr val="563D82"/>
    </a:custClr>
    <a:custClr name="Navy Light">
      <a:srgbClr val="0A4B8C"/>
    </a:custClr>
    <a:custClr name="Navy">
      <a:srgbClr val="0B315E"/>
    </a:custClr>
    <a:custClr name="Navy Light">
      <a:srgbClr val="0A4B8C"/>
    </a:custClr>
    <a:custClr name="PPT Blue Dark">
      <a:srgbClr val="267AC0"/>
    </a:custClr>
    <a:custClr name="Navy">
      <a:srgbClr val="0B315E"/>
    </a:custClr>
    <a:custClr name="PPT Teal Extradark">
      <a:srgbClr val="00787E"/>
    </a:custClr>
    <a:custClr name="Teal Dark">
      <a:srgbClr val="00A78E"/>
    </a:custClr>
    <a:custClr name="PPT Teal Ultradark">
      <a:srgbClr val="00585E"/>
    </a:custClr>
    <a:custClr name="PPT Gray Dark">
      <a:srgbClr val="646464"/>
    </a:custClr>
    <a:custClr name="PPT Gray Medium">
      <a:srgbClr val="868686"/>
    </a:custClr>
    <a:custClr name="Text Gray">
      <a:srgbClr val="3F3F3F"/>
    </a:custClr>
    <a:custClr name="PPT Green Extradark">
      <a:srgbClr val="487A10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A4AC08D942B34A8D5D01A2CC11670B" ma:contentTypeVersion="2" ma:contentTypeDescription="Create a new document." ma:contentTypeScope="" ma:versionID="669e2910771127df1842c67797bc2a0b">
  <xsd:schema xmlns:xsd="http://www.w3.org/2001/XMLSchema" xmlns:xs="http://www.w3.org/2001/XMLSchema" xmlns:p="http://schemas.microsoft.com/office/2006/metadata/properties" xmlns:ns2="c39dcd26-fb30-4835-9baf-b34da1bcc962" targetNamespace="http://schemas.microsoft.com/office/2006/metadata/properties" ma:root="true" ma:fieldsID="639214fa3d2369b3f62875d5ed0ad582" ns2:_="">
    <xsd:import namespace="c39dcd26-fb30-4835-9baf-b34da1bcc9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9dcd26-fb30-4835-9baf-b34da1bcc9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7FF535-AB6A-4B2D-8EED-36BA629B20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9dcd26-fb30-4835-9baf-b34da1bcc9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F0FD7-590D-477C-84D8-04F64A55F94D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39dcd26-fb30-4835-9baf-b34da1bcc962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A4C5460-6341-4A06-8926-FDDA58E916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Aetna_Executive_Widescreen_Template_01_2022</Template>
  <TotalTime>115</TotalTime>
  <Words>130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CVS Health Sans</vt:lpstr>
      <vt:lpstr>CVS Health Sans Black</vt:lpstr>
      <vt:lpstr>CVS Health Sans Cd</vt:lpstr>
      <vt:lpstr>Lucida Grande</vt:lpstr>
      <vt:lpstr>Open Sans</vt:lpstr>
      <vt:lpstr>CVS_Health_PPT_Executive_Template</vt:lpstr>
      <vt:lpstr>D-2023-CSP Widescreen Master-</vt:lpstr>
      <vt:lpstr>Care for your smile.  Anywhere. Any time.</vt:lpstr>
    </vt:vector>
  </TitlesOfParts>
  <Company>Aetna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Executive widescreen template</dc:title>
  <dc:creator>Molyneux, Michelle</dc:creator>
  <cp:lastModifiedBy>Jerry Kots</cp:lastModifiedBy>
  <cp:revision>11</cp:revision>
  <cp:lastPrinted>2017-04-13T12:11:49Z</cp:lastPrinted>
  <dcterms:created xsi:type="dcterms:W3CDTF">2022-02-09T14:51:47Z</dcterms:created>
  <dcterms:modified xsi:type="dcterms:W3CDTF">2023-02-09T20:07:51Z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0x01010099A4AC08D942B34A8D5D01A2CC11670B</vt:lpwstr>
  </property>
  <property fmtid="{D5CDD505-2E9C-101B-9397-08002B2CF9AE}" pid="3" name="MSIP_Label_7837230a-460a-4aec-98a3-ac101fb30b10_Enabled">
    <vt:lpwstr>true</vt:lpwstr>
  </property>
  <property fmtid="{D5CDD505-2E9C-101B-9397-08002B2CF9AE}" pid="4" name="MSIP_Label_7837230a-460a-4aec-98a3-ac101fb30b10_SetDate">
    <vt:lpwstr>2021-07-09T14:38:28Z</vt:lpwstr>
  </property>
  <property fmtid="{D5CDD505-2E9C-101B-9397-08002B2CF9AE}" pid="5" name="MSIP_Label_7837230a-460a-4aec-98a3-ac101fb30b10_Method">
    <vt:lpwstr>Privileged</vt:lpwstr>
  </property>
  <property fmtid="{D5CDD505-2E9C-101B-9397-08002B2CF9AE}" pid="6" name="MSIP_Label_7837230a-460a-4aec-98a3-ac101fb30b10_Name">
    <vt:lpwstr>7837230a-460a-4aec-98a3-ac101fb30b10</vt:lpwstr>
  </property>
  <property fmtid="{D5CDD505-2E9C-101B-9397-08002B2CF9AE}" pid="7" name="MSIP_Label_7837230a-460a-4aec-98a3-ac101fb30b10_SiteId">
    <vt:lpwstr>fabb61b8-3afe-4e75-b934-a47f782b8cd7</vt:lpwstr>
  </property>
  <property fmtid="{D5CDD505-2E9C-101B-9397-08002B2CF9AE}" pid="8" name="MSIP_Label_7837230a-460a-4aec-98a3-ac101fb30b10_ActionId">
    <vt:lpwstr/>
  </property>
  <property fmtid="{D5CDD505-2E9C-101B-9397-08002B2CF9AE}" pid="9" name="MSIP_Label_7837230a-460a-4aec-98a3-ac101fb30b10_ContentBits">
    <vt:lpwstr>0</vt:lpwstr>
  </property>
</Properties>
</file>